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86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embeddedFontLst>
    <p:embeddedFont>
      <p:font typeface="Play" panose="020B0604020202020204" charset="0"/>
      <p:regular r:id="rId16"/>
      <p:bold r:id="rId17"/>
    </p:embeddedFont>
    <p:embeddedFont>
      <p:font typeface="Times" panose="02020603050405020304" pitchFamily="18" charset="0"/>
      <p:regular r:id="rId18"/>
      <p:bold r:id="rId19"/>
      <p:italic r:id="rId20"/>
      <p:boldItalic r:id="rId21"/>
    </p:embeddedFont>
  </p:embeddedFontLst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jo6/4LDtCFp/xzl1AFh8qWGlDb9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BBCCF6-8476-4A61-B186-41DEC8C32ED1}" v="46" dt="2024-02-01T21:25:59.3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353" autoAdjust="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lo Rood" userId="d7b46c5787811b8f" providerId="LiveId" clId="{85BBCCF6-8476-4A61-B186-41DEC8C32ED1}"/>
    <pc:docChg chg="undo custSel modSld modMainMaster">
      <pc:chgData name="Leelo Rood" userId="d7b46c5787811b8f" providerId="LiveId" clId="{85BBCCF6-8476-4A61-B186-41DEC8C32ED1}" dt="2024-02-02T23:34:14.385" v="480" actId="1038"/>
      <pc:docMkLst>
        <pc:docMk/>
      </pc:docMkLst>
      <pc:sldChg chg="addSp delSp modSp mod setBg setClrOvrMap delDesignElem">
        <pc:chgData name="Leelo Rood" userId="d7b46c5787811b8f" providerId="LiveId" clId="{85BBCCF6-8476-4A61-B186-41DEC8C32ED1}" dt="2024-02-01T21:26:12.952" v="399" actId="14100"/>
        <pc:sldMkLst>
          <pc:docMk/>
          <pc:sldMk cId="0" sldId="256"/>
        </pc:sldMkLst>
        <pc:spChg chg="mod">
          <ac:chgData name="Leelo Rood" userId="d7b46c5787811b8f" providerId="LiveId" clId="{85BBCCF6-8476-4A61-B186-41DEC8C32ED1}" dt="2024-02-01T21:26:12.952" v="399" actId="14100"/>
          <ac:spMkLst>
            <pc:docMk/>
            <pc:sldMk cId="0" sldId="256"/>
            <ac:spMk id="97" creationId="{00000000-0000-0000-0000-000000000000}"/>
          </ac:spMkLst>
        </pc:spChg>
        <pc:spChg chg="mod">
          <ac:chgData name="Leelo Rood" userId="d7b46c5787811b8f" providerId="LiveId" clId="{85BBCCF6-8476-4A61-B186-41DEC8C32ED1}" dt="2024-02-01T21:25:52.055" v="394" actId="207"/>
          <ac:spMkLst>
            <pc:docMk/>
            <pc:sldMk cId="0" sldId="256"/>
            <ac:spMk id="98" creationId="{00000000-0000-0000-0000-000000000000}"/>
          </ac:spMkLst>
        </pc:spChg>
        <pc:spChg chg="add">
          <ac:chgData name="Leelo Rood" userId="d7b46c5787811b8f" providerId="LiveId" clId="{85BBCCF6-8476-4A61-B186-41DEC8C32ED1}" dt="2024-02-01T21:25:29.934" v="390" actId="26606"/>
          <ac:spMkLst>
            <pc:docMk/>
            <pc:sldMk cId="0" sldId="256"/>
            <ac:spMk id="100" creationId="{71B2258F-86CA-4D4D-8270-BC05FCDEBFB3}"/>
          </ac:spMkLst>
        </pc:spChg>
        <pc:spChg chg="add del">
          <ac:chgData name="Leelo Rood" userId="d7b46c5787811b8f" providerId="LiveId" clId="{85BBCCF6-8476-4A61-B186-41DEC8C32ED1}" dt="2024-02-01T20:58:02.804" v="293" actId="26606"/>
          <ac:spMkLst>
            <pc:docMk/>
            <pc:sldMk cId="0" sldId="256"/>
            <ac:spMk id="103" creationId="{854DEE1C-7FD6-4FA0-A96A-BDF952F199AB}"/>
          </ac:spMkLst>
        </pc:spChg>
        <pc:spChg chg="add del">
          <ac:chgData name="Leelo Rood" userId="d7b46c5787811b8f" providerId="LiveId" clId="{85BBCCF6-8476-4A61-B186-41DEC8C32ED1}" dt="2024-02-01T20:58:17.196" v="297" actId="26606"/>
          <ac:spMkLst>
            <pc:docMk/>
            <pc:sldMk cId="0" sldId="256"/>
            <ac:spMk id="105" creationId="{71B2258F-86CA-4D4D-8270-BC05FCDEBFB3}"/>
          </ac:spMkLst>
        </pc:spChg>
        <pc:spChg chg="add del">
          <ac:chgData name="Leelo Rood" userId="d7b46c5787811b8f" providerId="LiveId" clId="{85BBCCF6-8476-4A61-B186-41DEC8C32ED1}" dt="2024-02-01T20:58:17.193" v="296" actId="26606"/>
          <ac:spMkLst>
            <pc:docMk/>
            <pc:sldMk cId="0" sldId="256"/>
            <ac:spMk id="110" creationId="{657F69E0-C4B0-4BEC-A689-4F8D877F05D4}"/>
          </ac:spMkLst>
        </pc:spChg>
        <pc:spChg chg="add del">
          <ac:chgData name="Leelo Rood" userId="d7b46c5787811b8f" providerId="LiveId" clId="{85BBCCF6-8476-4A61-B186-41DEC8C32ED1}" dt="2024-02-01T20:58:17.193" v="296" actId="26606"/>
          <ac:spMkLst>
            <pc:docMk/>
            <pc:sldMk cId="0" sldId="256"/>
            <ac:spMk id="112" creationId="{9F6380B4-6A1C-481E-8408-B4E6C75B9B81}"/>
          </ac:spMkLst>
        </pc:spChg>
        <pc:spChg chg="add del">
          <ac:chgData name="Leelo Rood" userId="d7b46c5787811b8f" providerId="LiveId" clId="{85BBCCF6-8476-4A61-B186-41DEC8C32ED1}" dt="2024-02-01T20:59:26.829" v="318" actId="26606"/>
          <ac:spMkLst>
            <pc:docMk/>
            <pc:sldMk cId="0" sldId="256"/>
            <ac:spMk id="114" creationId="{71B2258F-86CA-4D4D-8270-BC05FCDEBFB3}"/>
          </ac:spMkLst>
        </pc:spChg>
        <pc:spChg chg="add del">
          <ac:chgData name="Leelo Rood" userId="d7b46c5787811b8f" providerId="LiveId" clId="{85BBCCF6-8476-4A61-B186-41DEC8C32ED1}" dt="2024-02-01T20:59:21.928" v="313" actId="26606"/>
          <ac:spMkLst>
            <pc:docMk/>
            <pc:sldMk cId="0" sldId="256"/>
            <ac:spMk id="119" creationId="{6F828D28-8E09-41CC-8229-3070B5467A96}"/>
          </ac:spMkLst>
        </pc:spChg>
        <pc:spChg chg="add del">
          <ac:chgData name="Leelo Rood" userId="d7b46c5787811b8f" providerId="LiveId" clId="{85BBCCF6-8476-4A61-B186-41DEC8C32ED1}" dt="2024-02-01T20:59:21.928" v="313" actId="26606"/>
          <ac:spMkLst>
            <pc:docMk/>
            <pc:sldMk cId="0" sldId="256"/>
            <ac:spMk id="121" creationId="{D5B012D8-7F27-4758-9AC6-C889B154BD73}"/>
          </ac:spMkLst>
        </pc:spChg>
        <pc:spChg chg="add del">
          <ac:chgData name="Leelo Rood" userId="d7b46c5787811b8f" providerId="LiveId" clId="{85BBCCF6-8476-4A61-B186-41DEC8C32ED1}" dt="2024-02-01T20:59:21.928" v="313" actId="26606"/>
          <ac:spMkLst>
            <pc:docMk/>
            <pc:sldMk cId="0" sldId="256"/>
            <ac:spMk id="123" creationId="{4063B759-00FC-46D1-9898-8E8625268FAF}"/>
          </ac:spMkLst>
        </pc:spChg>
        <pc:spChg chg="add del">
          <ac:chgData name="Leelo Rood" userId="d7b46c5787811b8f" providerId="LiveId" clId="{85BBCCF6-8476-4A61-B186-41DEC8C32ED1}" dt="2024-02-01T20:59:24.500" v="315" actId="26606"/>
          <ac:spMkLst>
            <pc:docMk/>
            <pc:sldMk cId="0" sldId="256"/>
            <ac:spMk id="125" creationId="{657F69E0-C4B0-4BEC-A689-4F8D877F05D4}"/>
          </ac:spMkLst>
        </pc:spChg>
        <pc:spChg chg="add del">
          <ac:chgData name="Leelo Rood" userId="d7b46c5787811b8f" providerId="LiveId" clId="{85BBCCF6-8476-4A61-B186-41DEC8C32ED1}" dt="2024-02-01T20:59:24.500" v="315" actId="26606"/>
          <ac:spMkLst>
            <pc:docMk/>
            <pc:sldMk cId="0" sldId="256"/>
            <ac:spMk id="126" creationId="{9F6380B4-6A1C-481E-8408-B4E6C75B9B81}"/>
          </ac:spMkLst>
        </pc:spChg>
        <pc:spChg chg="add del">
          <ac:chgData name="Leelo Rood" userId="d7b46c5787811b8f" providerId="LiveId" clId="{85BBCCF6-8476-4A61-B186-41DEC8C32ED1}" dt="2024-02-01T20:59:26.731" v="317" actId="26606"/>
          <ac:spMkLst>
            <pc:docMk/>
            <pc:sldMk cId="0" sldId="256"/>
            <ac:spMk id="128" creationId="{C1DD1A8A-57D5-4A81-AD04-532B043C5611}"/>
          </ac:spMkLst>
        </pc:spChg>
        <pc:spChg chg="add del">
          <ac:chgData name="Leelo Rood" userId="d7b46c5787811b8f" providerId="LiveId" clId="{85BBCCF6-8476-4A61-B186-41DEC8C32ED1}" dt="2024-02-01T20:59:26.731" v="317" actId="26606"/>
          <ac:spMkLst>
            <pc:docMk/>
            <pc:sldMk cId="0" sldId="256"/>
            <ac:spMk id="129" creationId="{007891EC-4501-44ED-A8C8-B11B6DB767AB}"/>
          </ac:spMkLst>
        </pc:spChg>
        <pc:spChg chg="add del">
          <ac:chgData name="Leelo Rood" userId="d7b46c5787811b8f" providerId="LiveId" clId="{85BBCCF6-8476-4A61-B186-41DEC8C32ED1}" dt="2024-02-01T21:00:01.593" v="322" actId="26606"/>
          <ac:spMkLst>
            <pc:docMk/>
            <pc:sldMk cId="0" sldId="256"/>
            <ac:spMk id="131" creationId="{EB0222B5-B739-82A9-5CCC-C5585AE12A69}"/>
          </ac:spMkLst>
        </pc:spChg>
        <pc:spChg chg="add del">
          <ac:chgData name="Leelo Rood" userId="d7b46c5787811b8f" providerId="LiveId" clId="{85BBCCF6-8476-4A61-B186-41DEC8C32ED1}" dt="2024-02-01T21:00:01.593" v="322" actId="26606"/>
          <ac:spMkLst>
            <pc:docMk/>
            <pc:sldMk cId="0" sldId="256"/>
            <ac:spMk id="132" creationId="{5BE23E75-E7E9-4D9F-6D25-5512363F8621}"/>
          </ac:spMkLst>
        </pc:spChg>
        <pc:spChg chg="add del">
          <ac:chgData name="Leelo Rood" userId="d7b46c5787811b8f" providerId="LiveId" clId="{85BBCCF6-8476-4A61-B186-41DEC8C32ED1}" dt="2024-02-01T21:09:51.098" v="373"/>
          <ac:spMkLst>
            <pc:docMk/>
            <pc:sldMk cId="0" sldId="256"/>
            <ac:spMk id="138" creationId="{71B2258F-86CA-4D4D-8270-BC05FCDEBFB3}"/>
          </ac:spMkLst>
        </pc:spChg>
        <pc:picChg chg="mod ord">
          <ac:chgData name="Leelo Rood" userId="d7b46c5787811b8f" providerId="LiveId" clId="{85BBCCF6-8476-4A61-B186-41DEC8C32ED1}" dt="2024-02-01T21:25:45.786" v="393" actId="1076"/>
          <ac:picMkLst>
            <pc:docMk/>
            <pc:sldMk cId="0" sldId="256"/>
            <ac:picMk id="96" creationId="{00000000-0000-0000-0000-000000000000}"/>
          </ac:picMkLst>
        </pc:picChg>
        <pc:cxnChg chg="add del">
          <ac:chgData name="Leelo Rood" userId="d7b46c5787811b8f" providerId="LiveId" clId="{85BBCCF6-8476-4A61-B186-41DEC8C32ED1}" dt="2024-02-01T21:00:01.593" v="322" actId="26606"/>
          <ac:cxnSpMkLst>
            <pc:docMk/>
            <pc:sldMk cId="0" sldId="256"/>
            <ac:cxnSpMk id="133" creationId="{61B115DB-65EB-3FC3-7284-CFDF4ADC60B6}"/>
          </ac:cxnSpMkLst>
        </pc:cxnChg>
      </pc:sldChg>
      <pc:sldChg chg="modSp mod setBg">
        <pc:chgData name="Leelo Rood" userId="d7b46c5787811b8f" providerId="LiveId" clId="{85BBCCF6-8476-4A61-B186-41DEC8C32ED1}" dt="2024-02-01T20:45:07.513" v="182"/>
        <pc:sldMkLst>
          <pc:docMk/>
          <pc:sldMk cId="0" sldId="257"/>
        </pc:sldMkLst>
        <pc:spChg chg="mod">
          <ac:chgData name="Leelo Rood" userId="d7b46c5787811b8f" providerId="LiveId" clId="{85BBCCF6-8476-4A61-B186-41DEC8C32ED1}" dt="2024-02-01T20:08:05.589" v="4" actId="14100"/>
          <ac:spMkLst>
            <pc:docMk/>
            <pc:sldMk cId="0" sldId="257"/>
            <ac:spMk id="103" creationId="{00000000-0000-0000-0000-000000000000}"/>
          </ac:spMkLst>
        </pc:spChg>
        <pc:spChg chg="mod">
          <ac:chgData name="Leelo Rood" userId="d7b46c5787811b8f" providerId="LiveId" clId="{85BBCCF6-8476-4A61-B186-41DEC8C32ED1}" dt="2024-02-01T20:07:45.009" v="1" actId="14100"/>
          <ac:spMkLst>
            <pc:docMk/>
            <pc:sldMk cId="0" sldId="257"/>
            <ac:spMk id="104" creationId="{00000000-0000-0000-0000-000000000000}"/>
          </ac:spMkLst>
        </pc:spChg>
        <pc:picChg chg="mod">
          <ac:chgData name="Leelo Rood" userId="d7b46c5787811b8f" providerId="LiveId" clId="{85BBCCF6-8476-4A61-B186-41DEC8C32ED1}" dt="2024-02-01T20:14:30.479" v="57" actId="1440"/>
          <ac:picMkLst>
            <pc:docMk/>
            <pc:sldMk cId="0" sldId="257"/>
            <ac:picMk id="105" creationId="{00000000-0000-0000-0000-000000000000}"/>
          </ac:picMkLst>
        </pc:picChg>
      </pc:sldChg>
      <pc:sldChg chg="addSp delSp modSp mod setBg modNotes">
        <pc:chgData name="Leelo Rood" userId="d7b46c5787811b8f" providerId="LiveId" clId="{85BBCCF6-8476-4A61-B186-41DEC8C32ED1}" dt="2024-02-02T23:34:14.385" v="480" actId="1038"/>
        <pc:sldMkLst>
          <pc:docMk/>
          <pc:sldMk cId="0" sldId="258"/>
        </pc:sldMkLst>
        <pc:spChg chg="mod">
          <ac:chgData name="Leelo Rood" userId="d7b46c5787811b8f" providerId="LiveId" clId="{85BBCCF6-8476-4A61-B186-41DEC8C32ED1}" dt="2024-02-02T23:34:14.385" v="480" actId="1038"/>
          <ac:spMkLst>
            <pc:docMk/>
            <pc:sldMk cId="0" sldId="258"/>
            <ac:spMk id="110" creationId="{00000000-0000-0000-0000-000000000000}"/>
          </ac:spMkLst>
        </pc:spChg>
        <pc:spChg chg="add del mod">
          <ac:chgData name="Leelo Rood" userId="d7b46c5787811b8f" providerId="LiveId" clId="{85BBCCF6-8476-4A61-B186-41DEC8C32ED1}" dt="2024-02-02T23:33:14.331" v="479" actId="20577"/>
          <ac:spMkLst>
            <pc:docMk/>
            <pc:sldMk cId="0" sldId="258"/>
            <ac:spMk id="113" creationId="{00000000-0000-0000-0000-000000000000}"/>
          </ac:spMkLst>
        </pc:spChg>
        <pc:graphicFrameChg chg="add del">
          <ac:chgData name="Leelo Rood" userId="d7b46c5787811b8f" providerId="LiveId" clId="{85BBCCF6-8476-4A61-B186-41DEC8C32ED1}" dt="2024-02-01T21:09:48.464" v="371" actId="26606"/>
          <ac:graphicFrameMkLst>
            <pc:docMk/>
            <pc:sldMk cId="0" sldId="258"/>
            <ac:graphicFrameMk id="116" creationId="{4CFA2219-CAEE-70F6-3602-EC9D77E6044A}"/>
          </ac:graphicFrameMkLst>
        </pc:graphicFrameChg>
      </pc:sldChg>
      <pc:sldChg chg="modSp mod setBg modNotes">
        <pc:chgData name="Leelo Rood" userId="d7b46c5787811b8f" providerId="LiveId" clId="{85BBCCF6-8476-4A61-B186-41DEC8C32ED1}" dt="2024-02-01T20:46:25.391" v="215" actId="27636"/>
        <pc:sldMkLst>
          <pc:docMk/>
          <pc:sldMk cId="0" sldId="259"/>
        </pc:sldMkLst>
        <pc:spChg chg="mod">
          <ac:chgData name="Leelo Rood" userId="d7b46c5787811b8f" providerId="LiveId" clId="{85BBCCF6-8476-4A61-B186-41DEC8C32ED1}" dt="2024-02-01T20:46:25.391" v="215" actId="27636"/>
          <ac:spMkLst>
            <pc:docMk/>
            <pc:sldMk cId="0" sldId="259"/>
            <ac:spMk id="119" creationId="{00000000-0000-0000-0000-000000000000}"/>
          </ac:spMkLst>
        </pc:spChg>
      </pc:sldChg>
      <pc:sldChg chg="addSp modSp mod setBg">
        <pc:chgData name="Leelo Rood" userId="d7b46c5787811b8f" providerId="LiveId" clId="{85BBCCF6-8476-4A61-B186-41DEC8C32ED1}" dt="2024-02-01T21:31:22.080" v="407" actId="20577"/>
        <pc:sldMkLst>
          <pc:docMk/>
          <pc:sldMk cId="0" sldId="260"/>
        </pc:sldMkLst>
        <pc:spChg chg="mod">
          <ac:chgData name="Leelo Rood" userId="d7b46c5787811b8f" providerId="LiveId" clId="{85BBCCF6-8476-4A61-B186-41DEC8C32ED1}" dt="2024-02-01T21:31:22.080" v="407" actId="20577"/>
          <ac:spMkLst>
            <pc:docMk/>
            <pc:sldMk cId="0" sldId="260"/>
            <ac:spMk id="128" creationId="{00000000-0000-0000-0000-000000000000}"/>
          </ac:spMkLst>
        </pc:spChg>
        <pc:picChg chg="add mod">
          <ac:chgData name="Leelo Rood" userId="d7b46c5787811b8f" providerId="LiveId" clId="{85BBCCF6-8476-4A61-B186-41DEC8C32ED1}" dt="2024-02-01T20:25:02.319" v="128" actId="1076"/>
          <ac:picMkLst>
            <pc:docMk/>
            <pc:sldMk cId="0" sldId="260"/>
            <ac:picMk id="3" creationId="{ED5B2124-C1BB-53AD-7793-C03907141DEA}"/>
          </ac:picMkLst>
        </pc:picChg>
        <pc:picChg chg="mod">
          <ac:chgData name="Leelo Rood" userId="d7b46c5787811b8f" providerId="LiveId" clId="{85BBCCF6-8476-4A61-B186-41DEC8C32ED1}" dt="2024-02-01T20:24:55.290" v="127" actId="1076"/>
          <ac:picMkLst>
            <pc:docMk/>
            <pc:sldMk cId="0" sldId="260"/>
            <ac:picMk id="126" creationId="{00000000-0000-0000-0000-000000000000}"/>
          </ac:picMkLst>
        </pc:picChg>
        <pc:picChg chg="mod">
          <ac:chgData name="Leelo Rood" userId="d7b46c5787811b8f" providerId="LiveId" clId="{85BBCCF6-8476-4A61-B186-41DEC8C32ED1}" dt="2024-02-01T21:09:58.532" v="375"/>
          <ac:picMkLst>
            <pc:docMk/>
            <pc:sldMk cId="0" sldId="260"/>
            <ac:picMk id="127" creationId="{00000000-0000-0000-0000-000000000000}"/>
          </ac:picMkLst>
        </pc:picChg>
      </pc:sldChg>
      <pc:sldChg chg="modSp mod setBg">
        <pc:chgData name="Leelo Rood" userId="d7b46c5787811b8f" providerId="LiveId" clId="{85BBCCF6-8476-4A61-B186-41DEC8C32ED1}" dt="2024-02-01T20:52:08.728" v="249" actId="1440"/>
        <pc:sldMkLst>
          <pc:docMk/>
          <pc:sldMk cId="0" sldId="261"/>
        </pc:sldMkLst>
        <pc:spChg chg="mod">
          <ac:chgData name="Leelo Rood" userId="d7b46c5787811b8f" providerId="LiveId" clId="{85BBCCF6-8476-4A61-B186-41DEC8C32ED1}" dt="2024-02-01T20:52:03.370" v="248" actId="2711"/>
          <ac:spMkLst>
            <pc:docMk/>
            <pc:sldMk cId="0" sldId="261"/>
            <ac:spMk id="133" creationId="{00000000-0000-0000-0000-000000000000}"/>
          </ac:spMkLst>
        </pc:spChg>
        <pc:picChg chg="mod">
          <ac:chgData name="Leelo Rood" userId="d7b46c5787811b8f" providerId="LiveId" clId="{85BBCCF6-8476-4A61-B186-41DEC8C32ED1}" dt="2024-02-01T20:52:08.728" v="249" actId="1440"/>
          <ac:picMkLst>
            <pc:docMk/>
            <pc:sldMk cId="0" sldId="261"/>
            <ac:picMk id="134" creationId="{00000000-0000-0000-0000-000000000000}"/>
          </ac:picMkLst>
        </pc:picChg>
        <pc:picChg chg="mod">
          <ac:chgData name="Leelo Rood" userId="d7b46c5787811b8f" providerId="LiveId" clId="{85BBCCF6-8476-4A61-B186-41DEC8C32ED1}" dt="2024-02-01T20:19:24.931" v="76" actId="1440"/>
          <ac:picMkLst>
            <pc:docMk/>
            <pc:sldMk cId="0" sldId="261"/>
            <ac:picMk id="135" creationId="{00000000-0000-0000-0000-000000000000}"/>
          </ac:picMkLst>
        </pc:picChg>
      </pc:sldChg>
      <pc:sldChg chg="addSp delSp modSp mod setBg">
        <pc:chgData name="Leelo Rood" userId="d7b46c5787811b8f" providerId="LiveId" clId="{85BBCCF6-8476-4A61-B186-41DEC8C32ED1}" dt="2024-02-01T21:39:27.516" v="474" actId="1440"/>
        <pc:sldMkLst>
          <pc:docMk/>
          <pc:sldMk cId="0" sldId="262"/>
        </pc:sldMkLst>
        <pc:spChg chg="add del mod">
          <ac:chgData name="Leelo Rood" userId="d7b46c5787811b8f" providerId="LiveId" clId="{85BBCCF6-8476-4A61-B186-41DEC8C32ED1}" dt="2024-02-01T20:27:03.142" v="139" actId="478"/>
          <ac:spMkLst>
            <pc:docMk/>
            <pc:sldMk cId="0" sldId="262"/>
            <ac:spMk id="7" creationId="{AA565F5F-C33C-9A87-60B5-3159D1A357A9}"/>
          </ac:spMkLst>
        </pc:spChg>
        <pc:spChg chg="mod">
          <ac:chgData name="Leelo Rood" userId="d7b46c5787811b8f" providerId="LiveId" clId="{85BBCCF6-8476-4A61-B186-41DEC8C32ED1}" dt="2024-02-01T21:39:15.896" v="473" actId="20577"/>
          <ac:spMkLst>
            <pc:docMk/>
            <pc:sldMk cId="0" sldId="262"/>
            <ac:spMk id="142" creationId="{00000000-0000-0000-0000-000000000000}"/>
          </ac:spMkLst>
        </pc:spChg>
        <pc:picChg chg="add del mod">
          <ac:chgData name="Leelo Rood" userId="d7b46c5787811b8f" providerId="LiveId" clId="{85BBCCF6-8476-4A61-B186-41DEC8C32ED1}" dt="2024-02-01T20:12:45.993" v="32" actId="478"/>
          <ac:picMkLst>
            <pc:docMk/>
            <pc:sldMk cId="0" sldId="262"/>
            <ac:picMk id="3" creationId="{6CA17222-1D29-F604-CF9B-73F3E04C8CD1}"/>
          </ac:picMkLst>
        </pc:picChg>
        <pc:picChg chg="add mod ord">
          <ac:chgData name="Leelo Rood" userId="d7b46c5787811b8f" providerId="LiveId" clId="{85BBCCF6-8476-4A61-B186-41DEC8C32ED1}" dt="2024-02-01T20:26:41.019" v="136" actId="1076"/>
          <ac:picMkLst>
            <pc:docMk/>
            <pc:sldMk cId="0" sldId="262"/>
            <ac:picMk id="5" creationId="{69227B48-84F1-4401-9366-EE2C872A545C}"/>
          </ac:picMkLst>
        </pc:picChg>
        <pc:picChg chg="del mod">
          <ac:chgData name="Leelo Rood" userId="d7b46c5787811b8f" providerId="LiveId" clId="{85BBCCF6-8476-4A61-B186-41DEC8C32ED1}" dt="2024-02-01T20:13:17.490" v="45" actId="478"/>
          <ac:picMkLst>
            <pc:docMk/>
            <pc:sldMk cId="0" sldId="262"/>
            <ac:picMk id="143" creationId="{00000000-0000-0000-0000-000000000000}"/>
          </ac:picMkLst>
        </pc:picChg>
        <pc:picChg chg="del mod ord">
          <ac:chgData name="Leelo Rood" userId="d7b46c5787811b8f" providerId="LiveId" clId="{85BBCCF6-8476-4A61-B186-41DEC8C32ED1}" dt="2024-02-01T20:26:35.475" v="135" actId="478"/>
          <ac:picMkLst>
            <pc:docMk/>
            <pc:sldMk cId="0" sldId="262"/>
            <ac:picMk id="144" creationId="{00000000-0000-0000-0000-000000000000}"/>
          </ac:picMkLst>
        </pc:picChg>
        <pc:picChg chg="del mod">
          <ac:chgData name="Leelo Rood" userId="d7b46c5787811b8f" providerId="LiveId" clId="{85BBCCF6-8476-4A61-B186-41DEC8C32ED1}" dt="2024-02-01T20:11:48.523" v="23" actId="478"/>
          <ac:picMkLst>
            <pc:docMk/>
            <pc:sldMk cId="0" sldId="262"/>
            <ac:picMk id="145" creationId="{00000000-0000-0000-0000-000000000000}"/>
          </ac:picMkLst>
        </pc:picChg>
        <pc:picChg chg="mod">
          <ac:chgData name="Leelo Rood" userId="d7b46c5787811b8f" providerId="LiveId" clId="{85BBCCF6-8476-4A61-B186-41DEC8C32ED1}" dt="2024-02-01T21:39:27.516" v="474" actId="1440"/>
          <ac:picMkLst>
            <pc:docMk/>
            <pc:sldMk cId="0" sldId="262"/>
            <ac:picMk id="146" creationId="{00000000-0000-0000-0000-000000000000}"/>
          </ac:picMkLst>
        </pc:picChg>
      </pc:sldChg>
      <pc:sldChg chg="modSp mod setBg">
        <pc:chgData name="Leelo Rood" userId="d7b46c5787811b8f" providerId="LiveId" clId="{85BBCCF6-8476-4A61-B186-41DEC8C32ED1}" dt="2024-02-01T21:37:53.554" v="460" actId="1440"/>
        <pc:sldMkLst>
          <pc:docMk/>
          <pc:sldMk cId="0" sldId="263"/>
        </pc:sldMkLst>
        <pc:spChg chg="mod">
          <ac:chgData name="Leelo Rood" userId="d7b46c5787811b8f" providerId="LiveId" clId="{85BBCCF6-8476-4A61-B186-41DEC8C32ED1}" dt="2024-02-01T21:37:45.162" v="459" actId="20577"/>
          <ac:spMkLst>
            <pc:docMk/>
            <pc:sldMk cId="0" sldId="263"/>
            <ac:spMk id="151" creationId="{00000000-0000-0000-0000-000000000000}"/>
          </ac:spMkLst>
        </pc:spChg>
        <pc:picChg chg="mod">
          <ac:chgData name="Leelo Rood" userId="d7b46c5787811b8f" providerId="LiveId" clId="{85BBCCF6-8476-4A61-B186-41DEC8C32ED1}" dt="2024-02-01T20:19:12.739" v="74" actId="14100"/>
          <ac:picMkLst>
            <pc:docMk/>
            <pc:sldMk cId="0" sldId="263"/>
            <ac:picMk id="152" creationId="{00000000-0000-0000-0000-000000000000}"/>
          </ac:picMkLst>
        </pc:picChg>
        <pc:picChg chg="mod">
          <ac:chgData name="Leelo Rood" userId="d7b46c5787811b8f" providerId="LiveId" clId="{85BBCCF6-8476-4A61-B186-41DEC8C32ED1}" dt="2024-02-01T21:37:53.554" v="460" actId="1440"/>
          <ac:picMkLst>
            <pc:docMk/>
            <pc:sldMk cId="0" sldId="263"/>
            <ac:picMk id="153" creationId="{00000000-0000-0000-0000-000000000000}"/>
          </ac:picMkLst>
        </pc:picChg>
      </pc:sldChg>
      <pc:sldChg chg="modSp mod setBg">
        <pc:chgData name="Leelo Rood" userId="d7b46c5787811b8f" providerId="LiveId" clId="{85BBCCF6-8476-4A61-B186-41DEC8C32ED1}" dt="2024-02-01T20:45:07.513" v="182"/>
        <pc:sldMkLst>
          <pc:docMk/>
          <pc:sldMk cId="0" sldId="264"/>
        </pc:sldMkLst>
        <pc:spChg chg="mod">
          <ac:chgData name="Leelo Rood" userId="d7b46c5787811b8f" providerId="LiveId" clId="{85BBCCF6-8476-4A61-B186-41DEC8C32ED1}" dt="2024-02-01T20:20:24.780" v="91" actId="14100"/>
          <ac:spMkLst>
            <pc:docMk/>
            <pc:sldMk cId="0" sldId="264"/>
            <ac:spMk id="160" creationId="{00000000-0000-0000-0000-000000000000}"/>
          </ac:spMkLst>
        </pc:spChg>
        <pc:picChg chg="mod">
          <ac:chgData name="Leelo Rood" userId="d7b46c5787811b8f" providerId="LiveId" clId="{85BBCCF6-8476-4A61-B186-41DEC8C32ED1}" dt="2024-02-01T20:19:54.705" v="84" actId="14100"/>
          <ac:picMkLst>
            <pc:docMk/>
            <pc:sldMk cId="0" sldId="264"/>
            <ac:picMk id="161" creationId="{00000000-0000-0000-0000-000000000000}"/>
          </ac:picMkLst>
        </pc:picChg>
        <pc:picChg chg="mod">
          <ac:chgData name="Leelo Rood" userId="d7b46c5787811b8f" providerId="LiveId" clId="{85BBCCF6-8476-4A61-B186-41DEC8C32ED1}" dt="2024-02-01T20:20:28.531" v="92" actId="1440"/>
          <ac:picMkLst>
            <pc:docMk/>
            <pc:sldMk cId="0" sldId="264"/>
            <ac:picMk id="162" creationId="{00000000-0000-0000-0000-000000000000}"/>
          </ac:picMkLst>
        </pc:picChg>
        <pc:picChg chg="mod">
          <ac:chgData name="Leelo Rood" userId="d7b46c5787811b8f" providerId="LiveId" clId="{85BBCCF6-8476-4A61-B186-41DEC8C32ED1}" dt="2024-02-01T20:19:58.150" v="85" actId="14100"/>
          <ac:picMkLst>
            <pc:docMk/>
            <pc:sldMk cId="0" sldId="264"/>
            <ac:picMk id="165" creationId="{00000000-0000-0000-0000-000000000000}"/>
          </ac:picMkLst>
        </pc:picChg>
      </pc:sldChg>
      <pc:sldChg chg="addSp delSp modSp mod setBg modClrScheme delDesignElem chgLayout modNotes">
        <pc:chgData name="Leelo Rood" userId="d7b46c5787811b8f" providerId="LiveId" clId="{85BBCCF6-8476-4A61-B186-41DEC8C32ED1}" dt="2024-02-01T21:39:54.326" v="475" actId="20577"/>
        <pc:sldMkLst>
          <pc:docMk/>
          <pc:sldMk cId="0" sldId="265"/>
        </pc:sldMkLst>
        <pc:spChg chg="mod">
          <ac:chgData name="Leelo Rood" userId="d7b46c5787811b8f" providerId="LiveId" clId="{85BBCCF6-8476-4A61-B186-41DEC8C32ED1}" dt="2024-02-01T20:54:57.484" v="275" actId="14100"/>
          <ac:spMkLst>
            <pc:docMk/>
            <pc:sldMk cId="0" sldId="265"/>
            <ac:spMk id="170" creationId="{00000000-0000-0000-0000-000000000000}"/>
          </ac:spMkLst>
        </pc:spChg>
        <pc:spChg chg="add del mod">
          <ac:chgData name="Leelo Rood" userId="d7b46c5787811b8f" providerId="LiveId" clId="{85BBCCF6-8476-4A61-B186-41DEC8C32ED1}" dt="2024-02-01T20:45:44.547" v="189" actId="26606"/>
          <ac:spMkLst>
            <pc:docMk/>
            <pc:sldMk cId="0" sldId="265"/>
            <ac:spMk id="171" creationId="{00000000-0000-0000-0000-000000000000}"/>
          </ac:spMkLst>
        </pc:spChg>
        <pc:spChg chg="add del mod">
          <ac:chgData name="Leelo Rood" userId="d7b46c5787811b8f" providerId="LiveId" clId="{85BBCCF6-8476-4A61-B186-41DEC8C32ED1}" dt="2024-02-01T20:45:39.360" v="186" actId="26606"/>
          <ac:spMkLst>
            <pc:docMk/>
            <pc:sldMk cId="0" sldId="265"/>
            <ac:spMk id="175" creationId="{00000000-0000-0000-0000-000000000000}"/>
          </ac:spMkLst>
        </pc:spChg>
        <pc:spChg chg="add del mod">
          <ac:chgData name="Leelo Rood" userId="d7b46c5787811b8f" providerId="LiveId" clId="{85BBCCF6-8476-4A61-B186-41DEC8C32ED1}" dt="2024-02-01T20:45:39.360" v="186" actId="26606"/>
          <ac:spMkLst>
            <pc:docMk/>
            <pc:sldMk cId="0" sldId="265"/>
            <ac:spMk id="176" creationId="{4EC67D79-3FCA-341E-4D43-BE3DA8A4599D}"/>
          </ac:spMkLst>
        </pc:spChg>
        <pc:spChg chg="add del mod">
          <ac:chgData name="Leelo Rood" userId="d7b46c5787811b8f" providerId="LiveId" clId="{85BBCCF6-8476-4A61-B186-41DEC8C32ED1}" dt="2024-02-01T20:45:44.540" v="188" actId="26606"/>
          <ac:spMkLst>
            <pc:docMk/>
            <pc:sldMk cId="0" sldId="265"/>
            <ac:spMk id="178" creationId="{00000000-0000-0000-0000-000000000000}"/>
          </ac:spMkLst>
        </pc:spChg>
        <pc:spChg chg="add del mod">
          <ac:chgData name="Leelo Rood" userId="d7b46c5787811b8f" providerId="LiveId" clId="{85BBCCF6-8476-4A61-B186-41DEC8C32ED1}" dt="2024-02-01T20:45:44.540" v="188" actId="26606"/>
          <ac:spMkLst>
            <pc:docMk/>
            <pc:sldMk cId="0" sldId="265"/>
            <ac:spMk id="179" creationId="{6A68EEBA-337C-DCCF-BD5B-F0CFD693C040}"/>
          </ac:spMkLst>
        </pc:spChg>
        <pc:spChg chg="add mod">
          <ac:chgData name="Leelo Rood" userId="d7b46c5787811b8f" providerId="LiveId" clId="{85BBCCF6-8476-4A61-B186-41DEC8C32ED1}" dt="2024-02-01T21:39:54.326" v="475" actId="20577"/>
          <ac:spMkLst>
            <pc:docMk/>
            <pc:sldMk cId="0" sldId="265"/>
            <ac:spMk id="181" creationId="{00000000-0000-0000-0000-000000000000}"/>
          </ac:spMkLst>
        </pc:spChg>
        <pc:spChg chg="add del">
          <ac:chgData name="Leelo Rood" userId="d7b46c5787811b8f" providerId="LiveId" clId="{85BBCCF6-8476-4A61-B186-41DEC8C32ED1}" dt="2024-02-01T20:48:41.975" v="233" actId="26606"/>
          <ac:spMkLst>
            <pc:docMk/>
            <pc:sldMk cId="0" sldId="265"/>
            <ac:spMk id="184" creationId="{17718681-A12E-49D6-9925-DD7C68176D61}"/>
          </ac:spMkLst>
        </pc:spChg>
        <pc:spChg chg="add del">
          <ac:chgData name="Leelo Rood" userId="d7b46c5787811b8f" providerId="LiveId" clId="{85BBCCF6-8476-4A61-B186-41DEC8C32ED1}" dt="2024-02-01T20:48:41.975" v="233" actId="26606"/>
          <ac:spMkLst>
            <pc:docMk/>
            <pc:sldMk cId="0" sldId="265"/>
            <ac:spMk id="185" creationId="{FBD77573-9EF2-4C35-8285-A1CF6FBB0EA5}"/>
          </ac:spMkLst>
        </pc:spChg>
        <pc:spChg chg="add del">
          <ac:chgData name="Leelo Rood" userId="d7b46c5787811b8f" providerId="LiveId" clId="{85BBCCF6-8476-4A61-B186-41DEC8C32ED1}" dt="2024-02-01T20:46:46.001" v="217" actId="26606"/>
          <ac:spMkLst>
            <pc:docMk/>
            <pc:sldMk cId="0" sldId="265"/>
            <ac:spMk id="186" creationId="{18873D23-2DCF-4B31-A009-95721C06E8E1}"/>
          </ac:spMkLst>
        </pc:spChg>
        <pc:spChg chg="add del">
          <ac:chgData name="Leelo Rood" userId="d7b46c5787811b8f" providerId="LiveId" clId="{85BBCCF6-8476-4A61-B186-41DEC8C32ED1}" dt="2024-02-01T20:47:08.597" v="219" actId="26606"/>
          <ac:spMkLst>
            <pc:docMk/>
            <pc:sldMk cId="0" sldId="265"/>
            <ac:spMk id="187" creationId="{E10650BA-D090-4A23-98E3-B48BBAEA9201}"/>
          </ac:spMkLst>
        </pc:spChg>
        <pc:spChg chg="add del">
          <ac:chgData name="Leelo Rood" userId="d7b46c5787811b8f" providerId="LiveId" clId="{85BBCCF6-8476-4A61-B186-41DEC8C32ED1}" dt="2024-02-01T20:46:46.001" v="217" actId="26606"/>
          <ac:spMkLst>
            <pc:docMk/>
            <pc:sldMk cId="0" sldId="265"/>
            <ac:spMk id="188" creationId="{C13EF075-D4EF-4929-ADBC-91B27DA19955}"/>
          </ac:spMkLst>
        </pc:spChg>
        <pc:grpChg chg="add del">
          <ac:chgData name="Leelo Rood" userId="d7b46c5787811b8f" providerId="LiveId" clId="{85BBCCF6-8476-4A61-B186-41DEC8C32ED1}" dt="2024-02-01T20:47:08.597" v="219" actId="26606"/>
          <ac:grpSpMkLst>
            <pc:docMk/>
            <pc:sldMk cId="0" sldId="265"/>
            <ac:grpSpMk id="189" creationId="{FFB939B9-73CE-4644-87BB-72AEBF001142}"/>
          </ac:grpSpMkLst>
        </pc:grpChg>
        <pc:grpChg chg="add del">
          <ac:chgData name="Leelo Rood" userId="d7b46c5787811b8f" providerId="LiveId" clId="{85BBCCF6-8476-4A61-B186-41DEC8C32ED1}" dt="2024-02-01T20:46:46.001" v="217" actId="26606"/>
          <ac:grpSpMkLst>
            <pc:docMk/>
            <pc:sldMk cId="0" sldId="265"/>
            <ac:grpSpMk id="190" creationId="{DAA26DFA-AAB2-4973-9C17-16D587C7B198}"/>
          </ac:grpSpMkLst>
        </pc:grpChg>
        <pc:graphicFrameChg chg="add del">
          <ac:chgData name="Leelo Rood" userId="d7b46c5787811b8f" providerId="LiveId" clId="{85BBCCF6-8476-4A61-B186-41DEC8C32ED1}" dt="2024-02-01T20:45:37.759" v="184" actId="26606"/>
          <ac:graphicFrameMkLst>
            <pc:docMk/>
            <pc:sldMk cId="0" sldId="265"/>
            <ac:graphicFrameMk id="173" creationId="{2B94966B-C4AE-2A6E-B110-47021C6137AE}"/>
          </ac:graphicFrameMkLst>
        </pc:graphicFrameChg>
        <pc:picChg chg="add mod">
          <ac:chgData name="Leelo Rood" userId="d7b46c5787811b8f" providerId="LiveId" clId="{85BBCCF6-8476-4A61-B186-41DEC8C32ED1}" dt="2024-02-01T21:11:24.584" v="389" actId="1076"/>
          <ac:picMkLst>
            <pc:docMk/>
            <pc:sldMk cId="0" sldId="265"/>
            <ac:picMk id="3" creationId="{5E914063-82DB-E261-114F-9AAC0C6C21FD}"/>
          </ac:picMkLst>
        </pc:picChg>
        <pc:picChg chg="add del">
          <ac:chgData name="Leelo Rood" userId="d7b46c5787811b8f" providerId="LiveId" clId="{85BBCCF6-8476-4A61-B186-41DEC8C32ED1}" dt="2024-02-01T20:47:08.597" v="219" actId="26606"/>
          <ac:picMkLst>
            <pc:docMk/>
            <pc:sldMk cId="0" sldId="265"/>
            <ac:picMk id="183" creationId="{40A07099-1670-1E56-DFC9-CD07FC137466}"/>
          </ac:picMkLst>
        </pc:picChg>
        <pc:picChg chg="add del">
          <ac:chgData name="Leelo Rood" userId="d7b46c5787811b8f" providerId="LiveId" clId="{85BBCCF6-8476-4A61-B186-41DEC8C32ED1}" dt="2024-02-01T20:48:46.213" v="236" actId="478"/>
          <ac:picMkLst>
            <pc:docMk/>
            <pc:sldMk cId="0" sldId="265"/>
            <ac:picMk id="203" creationId="{103091F2-2C38-946C-B0C2-FDA755A57DF7}"/>
          </ac:picMkLst>
        </pc:picChg>
        <pc:cxnChg chg="add del">
          <ac:chgData name="Leelo Rood" userId="d7b46c5787811b8f" providerId="LiveId" clId="{85BBCCF6-8476-4A61-B186-41DEC8C32ED1}" dt="2024-02-01T20:47:25.355" v="222"/>
          <ac:cxnSpMkLst>
            <pc:docMk/>
            <pc:sldMk cId="0" sldId="265"/>
            <ac:cxnSpMk id="202" creationId="{1503BFE4-729B-D9D0-C17B-501E6AF1127A}"/>
          </ac:cxnSpMkLst>
        </pc:cxnChg>
      </pc:sldChg>
      <pc:sldChg chg="modSp mod setBg">
        <pc:chgData name="Leelo Rood" userId="d7b46c5787811b8f" providerId="LiveId" clId="{85BBCCF6-8476-4A61-B186-41DEC8C32ED1}" dt="2024-02-01T21:40:21.202" v="476" actId="20577"/>
        <pc:sldMkLst>
          <pc:docMk/>
          <pc:sldMk cId="0" sldId="266"/>
        </pc:sldMkLst>
        <pc:spChg chg="mod">
          <ac:chgData name="Leelo Rood" userId="d7b46c5787811b8f" providerId="LiveId" clId="{85BBCCF6-8476-4A61-B186-41DEC8C32ED1}" dt="2024-02-01T20:55:37.148" v="284" actId="20577"/>
          <ac:spMkLst>
            <pc:docMk/>
            <pc:sldMk cId="0" sldId="266"/>
            <ac:spMk id="176" creationId="{00000000-0000-0000-0000-000000000000}"/>
          </ac:spMkLst>
        </pc:spChg>
        <pc:spChg chg="mod">
          <ac:chgData name="Leelo Rood" userId="d7b46c5787811b8f" providerId="LiveId" clId="{85BBCCF6-8476-4A61-B186-41DEC8C32ED1}" dt="2024-02-01T21:40:21.202" v="476" actId="20577"/>
          <ac:spMkLst>
            <pc:docMk/>
            <pc:sldMk cId="0" sldId="266"/>
            <ac:spMk id="177" creationId="{00000000-0000-0000-0000-000000000000}"/>
          </ac:spMkLst>
        </pc:spChg>
        <pc:picChg chg="mod">
          <ac:chgData name="Leelo Rood" userId="d7b46c5787811b8f" providerId="LiveId" clId="{85BBCCF6-8476-4A61-B186-41DEC8C32ED1}" dt="2024-02-01T20:20:44.359" v="95" actId="1440"/>
          <ac:picMkLst>
            <pc:docMk/>
            <pc:sldMk cId="0" sldId="266"/>
            <ac:picMk id="178" creationId="{00000000-0000-0000-0000-000000000000}"/>
          </ac:picMkLst>
        </pc:picChg>
        <pc:picChg chg="mod">
          <ac:chgData name="Leelo Rood" userId="d7b46c5787811b8f" providerId="LiveId" clId="{85BBCCF6-8476-4A61-B186-41DEC8C32ED1}" dt="2024-02-01T20:20:40.919" v="93" actId="1440"/>
          <ac:picMkLst>
            <pc:docMk/>
            <pc:sldMk cId="0" sldId="266"/>
            <ac:picMk id="179" creationId="{00000000-0000-0000-0000-000000000000}"/>
          </ac:picMkLst>
        </pc:picChg>
        <pc:picChg chg="mod">
          <ac:chgData name="Leelo Rood" userId="d7b46c5787811b8f" providerId="LiveId" clId="{85BBCCF6-8476-4A61-B186-41DEC8C32ED1}" dt="2024-02-01T20:20:42.718" v="94" actId="1440"/>
          <ac:picMkLst>
            <pc:docMk/>
            <pc:sldMk cId="0" sldId="266"/>
            <ac:picMk id="180" creationId="{00000000-0000-0000-0000-000000000000}"/>
          </ac:picMkLst>
        </pc:picChg>
      </pc:sldChg>
      <pc:sldChg chg="addSp delSp modSp mod setBg">
        <pc:chgData name="Leelo Rood" userId="d7b46c5787811b8f" providerId="LiveId" clId="{85BBCCF6-8476-4A61-B186-41DEC8C32ED1}" dt="2024-02-01T21:42:20.380" v="478" actId="14100"/>
        <pc:sldMkLst>
          <pc:docMk/>
          <pc:sldMk cId="0" sldId="267"/>
        </pc:sldMkLst>
        <pc:spChg chg="add del mod">
          <ac:chgData name="Leelo Rood" userId="d7b46c5787811b8f" providerId="LiveId" clId="{85BBCCF6-8476-4A61-B186-41DEC8C32ED1}" dt="2024-02-01T20:40:50.194" v="147" actId="478"/>
          <ac:spMkLst>
            <pc:docMk/>
            <pc:sldMk cId="0" sldId="267"/>
            <ac:spMk id="3" creationId="{4A2436D1-B6D8-F1B6-5672-EA83A6A505F4}"/>
          </ac:spMkLst>
        </pc:spChg>
        <pc:spChg chg="mod">
          <ac:chgData name="Leelo Rood" userId="d7b46c5787811b8f" providerId="LiveId" clId="{85BBCCF6-8476-4A61-B186-41DEC8C32ED1}" dt="2024-02-01T20:41:07.146" v="151" actId="20577"/>
          <ac:spMkLst>
            <pc:docMk/>
            <pc:sldMk cId="0" sldId="267"/>
            <ac:spMk id="186" creationId="{00000000-0000-0000-0000-000000000000}"/>
          </ac:spMkLst>
        </pc:spChg>
        <pc:spChg chg="mod">
          <ac:chgData name="Leelo Rood" userId="d7b46c5787811b8f" providerId="LiveId" clId="{85BBCCF6-8476-4A61-B186-41DEC8C32ED1}" dt="2024-02-01T21:42:04.700" v="477" actId="14100"/>
          <ac:spMkLst>
            <pc:docMk/>
            <pc:sldMk cId="0" sldId="267"/>
            <ac:spMk id="187" creationId="{00000000-0000-0000-0000-000000000000}"/>
          </ac:spMkLst>
        </pc:spChg>
        <pc:picChg chg="del mod">
          <ac:chgData name="Leelo Rood" userId="d7b46c5787811b8f" providerId="LiveId" clId="{85BBCCF6-8476-4A61-B186-41DEC8C32ED1}" dt="2024-02-01T20:21:48.705" v="108" actId="478"/>
          <ac:picMkLst>
            <pc:docMk/>
            <pc:sldMk cId="0" sldId="267"/>
            <ac:picMk id="188" creationId="{00000000-0000-0000-0000-000000000000}"/>
          </ac:picMkLst>
        </pc:picChg>
        <pc:picChg chg="mod">
          <ac:chgData name="Leelo Rood" userId="d7b46c5787811b8f" providerId="LiveId" clId="{85BBCCF6-8476-4A61-B186-41DEC8C32ED1}" dt="2024-02-01T20:56:14.090" v="289" actId="1440"/>
          <ac:picMkLst>
            <pc:docMk/>
            <pc:sldMk cId="0" sldId="267"/>
            <ac:picMk id="189" creationId="{00000000-0000-0000-0000-000000000000}"/>
          </ac:picMkLst>
        </pc:picChg>
        <pc:picChg chg="mod">
          <ac:chgData name="Leelo Rood" userId="d7b46c5787811b8f" providerId="LiveId" clId="{85BBCCF6-8476-4A61-B186-41DEC8C32ED1}" dt="2024-02-01T21:42:20.380" v="478" actId="14100"/>
          <ac:picMkLst>
            <pc:docMk/>
            <pc:sldMk cId="0" sldId="267"/>
            <ac:picMk id="192" creationId="{00000000-0000-0000-0000-000000000000}"/>
          </ac:picMkLst>
        </pc:picChg>
      </pc:sldChg>
      <pc:sldChg chg="addSp modSp mod modNotes">
        <pc:chgData name="Leelo Rood" userId="d7b46c5787811b8f" providerId="LiveId" clId="{85BBCCF6-8476-4A61-B186-41DEC8C32ED1}" dt="2024-02-01T21:08:14.817" v="364" actId="1076"/>
        <pc:sldMkLst>
          <pc:docMk/>
          <pc:sldMk cId="0" sldId="268"/>
        </pc:sldMkLst>
        <pc:spChg chg="mod">
          <ac:chgData name="Leelo Rood" userId="d7b46c5787811b8f" providerId="LiveId" clId="{85BBCCF6-8476-4A61-B186-41DEC8C32ED1}" dt="2024-02-01T21:05:57.273" v="363" actId="207"/>
          <ac:spMkLst>
            <pc:docMk/>
            <pc:sldMk cId="0" sldId="268"/>
            <ac:spMk id="197" creationId="{00000000-0000-0000-0000-000000000000}"/>
          </ac:spMkLst>
        </pc:spChg>
        <pc:picChg chg="add mod ord">
          <ac:chgData name="Leelo Rood" userId="d7b46c5787811b8f" providerId="LiveId" clId="{85BBCCF6-8476-4A61-B186-41DEC8C32ED1}" dt="2024-02-01T21:08:14.817" v="364" actId="1076"/>
          <ac:picMkLst>
            <pc:docMk/>
            <pc:sldMk cId="0" sldId="268"/>
            <ac:picMk id="3" creationId="{02427342-6DE3-9B42-6714-7BCF1FDBBEDF}"/>
          </ac:picMkLst>
        </pc:picChg>
      </pc:sldChg>
      <pc:sldMasterChg chg="setBg modSldLayout">
        <pc:chgData name="Leelo Rood" userId="d7b46c5787811b8f" providerId="LiveId" clId="{85BBCCF6-8476-4A61-B186-41DEC8C32ED1}" dt="2024-02-01T20:45:07.513" v="182"/>
        <pc:sldMasterMkLst>
          <pc:docMk/>
          <pc:sldMasterMk cId="0" sldId="2147483648"/>
        </pc:sldMasterMkLst>
        <pc:sldLayoutChg chg="setBg">
          <pc:chgData name="Leelo Rood" userId="d7b46c5787811b8f" providerId="LiveId" clId="{85BBCCF6-8476-4A61-B186-41DEC8C32ED1}" dt="2024-02-01T20:45:07.513" v="182"/>
          <pc:sldLayoutMkLst>
            <pc:docMk/>
            <pc:sldMasterMk cId="0" sldId="2147483648"/>
            <pc:sldLayoutMk cId="0" sldId="2147483649"/>
          </pc:sldLayoutMkLst>
        </pc:sldLayoutChg>
      </pc:sldMasterChg>
      <pc:sldMasterChg chg="setBg modSldLayout">
        <pc:chgData name="Leelo Rood" userId="d7b46c5787811b8f" providerId="LiveId" clId="{85BBCCF6-8476-4A61-B186-41DEC8C32ED1}" dt="2024-02-01T20:45:07.513" v="182"/>
        <pc:sldMasterMkLst>
          <pc:docMk/>
          <pc:sldMasterMk cId="0" sldId="2147483650"/>
        </pc:sldMasterMkLst>
        <pc:sldLayoutChg chg="setBg">
          <pc:chgData name="Leelo Rood" userId="d7b46c5787811b8f" providerId="LiveId" clId="{85BBCCF6-8476-4A61-B186-41DEC8C32ED1}" dt="2024-02-01T20:45:07.513" v="182"/>
          <pc:sldLayoutMkLst>
            <pc:docMk/>
            <pc:sldMasterMk cId="0" sldId="2147483650"/>
            <pc:sldLayoutMk cId="0" sldId="2147483651"/>
          </pc:sldLayoutMkLst>
        </pc:sldLayoutChg>
        <pc:sldLayoutChg chg="setBg">
          <pc:chgData name="Leelo Rood" userId="d7b46c5787811b8f" providerId="LiveId" clId="{85BBCCF6-8476-4A61-B186-41DEC8C32ED1}" dt="2024-02-01T20:45:07.513" v="182"/>
          <pc:sldLayoutMkLst>
            <pc:docMk/>
            <pc:sldMasterMk cId="0" sldId="2147483650"/>
            <pc:sldLayoutMk cId="0" sldId="2147483652"/>
          </pc:sldLayoutMkLst>
        </pc:sldLayoutChg>
        <pc:sldLayoutChg chg="setBg">
          <pc:chgData name="Leelo Rood" userId="d7b46c5787811b8f" providerId="LiveId" clId="{85BBCCF6-8476-4A61-B186-41DEC8C32ED1}" dt="2024-02-01T20:45:07.513" v="182"/>
          <pc:sldLayoutMkLst>
            <pc:docMk/>
            <pc:sldMasterMk cId="0" sldId="2147483650"/>
            <pc:sldLayoutMk cId="0" sldId="2147483653"/>
          </pc:sldLayoutMkLst>
        </pc:sldLayoutChg>
        <pc:sldLayoutChg chg="setBg">
          <pc:chgData name="Leelo Rood" userId="d7b46c5787811b8f" providerId="LiveId" clId="{85BBCCF6-8476-4A61-B186-41DEC8C32ED1}" dt="2024-02-01T20:45:07.513" v="182"/>
          <pc:sldLayoutMkLst>
            <pc:docMk/>
            <pc:sldMasterMk cId="0" sldId="2147483650"/>
            <pc:sldLayoutMk cId="0" sldId="2147483654"/>
          </pc:sldLayoutMkLst>
        </pc:sldLayoutChg>
        <pc:sldLayoutChg chg="setBg">
          <pc:chgData name="Leelo Rood" userId="d7b46c5787811b8f" providerId="LiveId" clId="{85BBCCF6-8476-4A61-B186-41DEC8C32ED1}" dt="2024-02-01T20:45:07.513" v="182"/>
          <pc:sldLayoutMkLst>
            <pc:docMk/>
            <pc:sldMasterMk cId="0" sldId="2147483650"/>
            <pc:sldLayoutMk cId="0" sldId="2147483655"/>
          </pc:sldLayoutMkLst>
        </pc:sldLayoutChg>
        <pc:sldLayoutChg chg="setBg">
          <pc:chgData name="Leelo Rood" userId="d7b46c5787811b8f" providerId="LiveId" clId="{85BBCCF6-8476-4A61-B186-41DEC8C32ED1}" dt="2024-02-01T20:45:07.513" v="182"/>
          <pc:sldLayoutMkLst>
            <pc:docMk/>
            <pc:sldMasterMk cId="0" sldId="2147483650"/>
            <pc:sldLayoutMk cId="0" sldId="2147483656"/>
          </pc:sldLayoutMkLst>
        </pc:sldLayoutChg>
        <pc:sldLayoutChg chg="setBg">
          <pc:chgData name="Leelo Rood" userId="d7b46c5787811b8f" providerId="LiveId" clId="{85BBCCF6-8476-4A61-B186-41DEC8C32ED1}" dt="2024-02-01T20:45:07.513" v="182"/>
          <pc:sldLayoutMkLst>
            <pc:docMk/>
            <pc:sldMasterMk cId="0" sldId="2147483650"/>
            <pc:sldLayoutMk cId="0" sldId="2147483657"/>
          </pc:sldLayoutMkLst>
        </pc:sldLayoutChg>
        <pc:sldLayoutChg chg="setBg">
          <pc:chgData name="Leelo Rood" userId="d7b46c5787811b8f" providerId="LiveId" clId="{85BBCCF6-8476-4A61-B186-41DEC8C32ED1}" dt="2024-02-01T20:45:07.513" v="182"/>
          <pc:sldLayoutMkLst>
            <pc:docMk/>
            <pc:sldMasterMk cId="0" sldId="2147483650"/>
            <pc:sldLayoutMk cId="0" sldId="2147483658"/>
          </pc:sldLayoutMkLst>
        </pc:sldLayoutChg>
        <pc:sldLayoutChg chg="setBg">
          <pc:chgData name="Leelo Rood" userId="d7b46c5787811b8f" providerId="LiveId" clId="{85BBCCF6-8476-4A61-B186-41DEC8C32ED1}" dt="2024-02-01T20:45:07.513" v="182"/>
          <pc:sldLayoutMkLst>
            <pc:docMk/>
            <pc:sldMasterMk cId="0" sldId="2147483650"/>
            <pc:sldLayoutMk cId="0" sldId="2147483659"/>
          </pc:sldLayoutMkLst>
        </pc:sldLayoutChg>
        <pc:sldLayoutChg chg="setBg">
          <pc:chgData name="Leelo Rood" userId="d7b46c5787811b8f" providerId="LiveId" clId="{85BBCCF6-8476-4A61-B186-41DEC8C32ED1}" dt="2024-02-01T20:45:07.513" v="182"/>
          <pc:sldLayoutMkLst>
            <pc:docMk/>
            <pc:sldMasterMk cId="0" sldId="2147483650"/>
            <pc:sldLayoutMk cId="0" sldId="2147483660"/>
          </pc:sldLayoutMkLst>
        </pc:sldLayoutChg>
        <pc:sldLayoutChg chg="setBg">
          <pc:chgData name="Leelo Rood" userId="d7b46c5787811b8f" providerId="LiveId" clId="{85BBCCF6-8476-4A61-B186-41DEC8C32ED1}" dt="2024-02-01T20:45:07.513" v="182"/>
          <pc:sldLayoutMkLst>
            <pc:docMk/>
            <pc:sldMasterMk cId="0" sldId="2147483650"/>
            <pc:sldLayoutMk cId="0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D7F4864-A98D-CA07-EB2E-4414CD6DE4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77BCEA7A-A990-F30B-FC00-CF4AED924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juhteksemplari alapealkirja laadi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2D72CCFA-9CC5-9C93-D7D5-37CCB6580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84BDE229-24B5-CE3C-EE24-3A99C684D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70E13C0A-8AC8-666B-CC08-13D8FD80C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34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7982D33-D384-B2FE-5A90-5C2D866FB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13CF246A-2ADC-1096-0646-FC08B51D22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2E602C25-7D85-6A3A-DD3A-4BE0E508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7EE77C0F-FEE1-5F62-D842-CC8438F65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1398AB4B-7B1E-0A9D-4926-5446699E7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6223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>
            <a:extLst>
              <a:ext uri="{FF2B5EF4-FFF2-40B4-BE49-F238E27FC236}">
                <a16:creationId xmlns:a16="http://schemas.microsoft.com/office/drawing/2014/main" id="{DF67C75A-E86F-5AA0-0931-AADAB9F3FA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40B56170-DB24-8A2D-D438-DD2DFBABE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65319BA0-3BA3-E14C-341E-55F90D1BD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12FC5687-32D5-11C5-A458-FCB66C120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A9E4C022-51B2-C959-99F0-910AA7153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3466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B2662F2-48AC-E55F-3AB7-8F5D8C4D5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3F3976D-974F-8CC2-DF02-313460E2C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1984FBF7-ED0C-D7D6-B3F7-2D5F8D7FB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92DE33C2-0DE0-3D3D-78F5-C2BC85606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336CDE1A-97C2-D123-0029-37925709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73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9051EED-9A65-9D55-B94C-13B7B613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72722986-DF07-5519-993F-E297347CA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9AEF0942-DC43-C6A4-D088-36E4A5D6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FA672AF9-9A46-698C-0EE4-ED418AF17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8AF33397-F072-273A-E3D5-04B018EE0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5759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5A3B5E0-95AF-481A-4F77-433C5CEA4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2FF0D8F6-B420-E841-1BF1-E0AFA3457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40937169-9C1D-81A0-6F5E-89066E486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42F25DE1-1C42-3F0F-BD03-5DB75CD8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48277902-50C7-79DE-2829-C42DA153F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EBCF4850-1AAE-BE75-8F5F-5D189CF0A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0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CB5F183-745B-D9BE-0D92-7F507224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940DCE6A-B3BA-ADE8-63B3-8CBA6C11A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D5DB071F-8C32-2D98-3728-4E88A250B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01432D11-479C-CEDB-9A74-F84E640CE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id="{B85E4A1B-25F7-E590-994D-A35E668928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>
            <a:extLst>
              <a:ext uri="{FF2B5EF4-FFF2-40B4-BE49-F238E27FC236}">
                <a16:creationId xmlns:a16="http://schemas.microsoft.com/office/drawing/2014/main" id="{9D12D96C-5629-B322-D4A5-519596B34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8" name="Jaluse kohatäide 7">
            <a:extLst>
              <a:ext uri="{FF2B5EF4-FFF2-40B4-BE49-F238E27FC236}">
                <a16:creationId xmlns:a16="http://schemas.microsoft.com/office/drawing/2014/main" id="{D0439330-0529-0EE5-DB11-696CF4E9C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>
            <a:extLst>
              <a:ext uri="{FF2B5EF4-FFF2-40B4-BE49-F238E27FC236}">
                <a16:creationId xmlns:a16="http://schemas.microsoft.com/office/drawing/2014/main" id="{0B8B64F7-8BEA-6688-4235-962F0A863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2319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F993F22-71DE-298C-8873-146937364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8D6DE0B0-CC5A-71FB-E6A5-D93B826E5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352435C4-B3DA-7CA2-F501-B87AEE878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A4F5B8EA-A91B-EEAB-F660-83B786E4B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5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91EEF645-7FB7-8110-23E6-E31FFAF1E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id="{13E4914A-7FC3-F8ED-739A-F5A49E8B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6B40B691-0F12-FC69-2CE6-D1F261881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6458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490852F-2A99-6BFF-2F2A-F2566AA62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CBAE8217-8D49-2681-DD61-34090AE96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2FD91FBF-65A3-1814-AE7F-A4F77BC96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9FF74496-EDE7-E457-03B7-E6D9618F8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7EAE08DB-76D8-1A3A-838D-326A18E34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8CDD69DC-8CE1-5A35-6A28-76A1E2D7C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1525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F90B3A6-E1AF-5ECD-D418-D79949733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Pildi kohatäide 2">
            <a:extLst>
              <a:ext uri="{FF2B5EF4-FFF2-40B4-BE49-F238E27FC236}">
                <a16:creationId xmlns:a16="http://schemas.microsoft.com/office/drawing/2014/main" id="{0ED0D6FF-1C8B-1C7B-8BA5-D2E8C50115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BFEB6EE7-455D-29C1-23FD-FA34B1CD4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0A70D8CE-F01E-DBE5-AE5E-34F0016F6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9C1E5655-E50E-F823-B947-D6D28789B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C1626687-0507-61A4-E943-0B948DD33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3531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>
            <a:extLst>
              <a:ext uri="{FF2B5EF4-FFF2-40B4-BE49-F238E27FC236}">
                <a16:creationId xmlns:a16="http://schemas.microsoft.com/office/drawing/2014/main" id="{89E3CC58-0BAB-27AB-035E-3FF04D92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A69AEABE-2411-4305-FC93-15DE54568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74700790-363E-BE33-AD79-6722FCC681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EE47A1FC-DBA2-C077-B29C-EBDAA74967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0F4633D6-7E69-B2BA-8187-EB738A059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9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10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Google Shape;96;p1" descr="Pilt, millel on kujutatud õues, taevas, muru, taim&#10;&#10;Kirjeldus on genereeritud automaatselt"/>
          <p:cNvPicPr preferRelativeResize="0"/>
          <p:nvPr/>
        </p:nvPicPr>
        <p:blipFill rotWithShape="1">
          <a:blip r:embed="rId3">
            <a:alphaModFix amt="50000"/>
          </a:blip>
          <a:srcRect t="438" b="24311"/>
          <a:stretch/>
        </p:blipFill>
        <p:spPr>
          <a:xfrm>
            <a:off x="0" y="-1"/>
            <a:ext cx="12191980" cy="6857999"/>
          </a:xfrm>
          <a:prstGeom prst="rect">
            <a:avLst/>
          </a:prstGeom>
          <a:noFill/>
        </p:spPr>
      </p:pic>
      <p:sp>
        <p:nvSpPr>
          <p:cNvPr id="97" name="Google Shape;97;p1"/>
          <p:cNvSpPr txBox="1">
            <a:spLocks noGrp="1"/>
          </p:cNvSpPr>
          <p:nvPr>
            <p:ph type="ctrTitle"/>
          </p:nvPr>
        </p:nvSpPr>
        <p:spPr>
          <a:xfrm>
            <a:off x="775855" y="133644"/>
            <a:ext cx="11139054" cy="2734248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Play"/>
              <a:buNone/>
            </a:pPr>
            <a:r>
              <a:rPr lang="en-US" sz="51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Põlliku</a:t>
            </a:r>
            <a:r>
              <a:rPr lang="en-US" sz="51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51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Külaseltsi</a:t>
            </a:r>
            <a:r>
              <a:rPr lang="en-US" sz="51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ja </a:t>
            </a:r>
            <a:r>
              <a:rPr lang="en-US" sz="51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Eesti</a:t>
            </a:r>
            <a:r>
              <a:rPr lang="en-US" sz="51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51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Vabaõhumuuseumi</a:t>
            </a:r>
            <a:r>
              <a:rPr lang="en-US" sz="51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51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Maaarhitektuuri</a:t>
            </a:r>
            <a:r>
              <a:rPr lang="en-US" sz="51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51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keskuse</a:t>
            </a:r>
            <a:r>
              <a:rPr lang="en-US" sz="51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51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koostööst</a:t>
            </a:r>
            <a:endParaRPr lang="en-US" sz="51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8" name="Google Shape;98;p1"/>
          <p:cNvSpPr txBox="1">
            <a:spLocks noGrp="1"/>
          </p:cNvSpPr>
          <p:nvPr>
            <p:ph type="subTitle" idx="1"/>
          </p:nvPr>
        </p:nvSpPr>
        <p:spPr>
          <a:xfrm>
            <a:off x="1524000" y="5735638"/>
            <a:ext cx="9144000" cy="988719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nl-NL" dirty="0">
                <a:solidFill>
                  <a:schemeClr val="tx1">
                    <a:lumMod val="75000"/>
                  </a:schemeClr>
                </a:solidFill>
              </a:rPr>
              <a:t>Leelo Rood</a:t>
            </a:r>
            <a:endParaRPr lang="et-EE" dirty="0">
              <a:solidFill>
                <a:schemeClr val="tx1">
                  <a:lumMod val="75000"/>
                </a:schemeClr>
              </a:solidFill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nl-NL" dirty="0">
                <a:solidFill>
                  <a:schemeClr val="tx1">
                    <a:lumMod val="75000"/>
                  </a:schemeClr>
                </a:solidFill>
              </a:rPr>
              <a:t>3.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</a:rPr>
              <a:t>veebruar</a:t>
            </a:r>
            <a:r>
              <a:rPr lang="nl-NL" dirty="0">
                <a:solidFill>
                  <a:schemeClr val="tx1">
                    <a:lumMod val="75000"/>
                  </a:schemeClr>
                </a:solidFill>
              </a:rPr>
              <a:t> 2024</a:t>
            </a:r>
            <a:endParaRPr lang="et-EE" dirty="0">
              <a:solidFill>
                <a:schemeClr val="tx1">
                  <a:lumMod val="75000"/>
                </a:schemeClr>
              </a:solidFill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et-EE" dirty="0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"/>
          <p:cNvSpPr txBox="1">
            <a:spLocks noGrp="1"/>
          </p:cNvSpPr>
          <p:nvPr>
            <p:ph type="title"/>
          </p:nvPr>
        </p:nvSpPr>
        <p:spPr>
          <a:xfrm>
            <a:off x="762000" y="1138036"/>
            <a:ext cx="4085665" cy="970983"/>
          </a:xfrm>
        </p:spPr>
        <p:txBody>
          <a:bodyPr spcFirstLastPara="1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t-EE" sz="3200" dirty="0"/>
              <a:t> </a:t>
            </a:r>
            <a:r>
              <a:rPr lang="en-US" sz="3200" dirty="0">
                <a:latin typeface="+mn-lt"/>
              </a:rPr>
              <a:t>2024</a:t>
            </a:r>
            <a:r>
              <a:rPr lang="et-EE" sz="3200" dirty="0">
                <a:latin typeface="+mn-lt"/>
              </a:rPr>
              <a:t>.aastal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plaani</a:t>
            </a:r>
            <a:r>
              <a:rPr lang="et-EE" sz="3200" dirty="0">
                <a:latin typeface="+mn-lt"/>
              </a:rPr>
              <a:t>s</a:t>
            </a:r>
          </a:p>
        </p:txBody>
      </p:sp>
      <p:sp>
        <p:nvSpPr>
          <p:cNvPr id="181" name="Google Shape;171;p10"/>
          <p:cNvSpPr txBox="1">
            <a:spLocks noGrp="1"/>
          </p:cNvSpPr>
          <p:nvPr>
            <p:ph idx="1"/>
          </p:nvPr>
        </p:nvSpPr>
        <p:spPr>
          <a:xfrm>
            <a:off x="291489" y="2551176"/>
            <a:ext cx="5003182" cy="3591207"/>
          </a:xfrm>
        </p:spPr>
        <p:txBody>
          <a:bodyPr spcFirstLastPara="1" lIns="91425" tIns="45700" rIns="91425" bIns="45700" anchorCtr="0">
            <a:normAutofit/>
          </a:bodyPr>
          <a:lstStyle/>
          <a:p>
            <a:pPr marL="228600" lvl="0" indent="-2286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t-EE" sz="3200" b="0" i="0" u="none" strike="noStrike" cap="none" dirty="0"/>
              <a:t>Viies p</a:t>
            </a:r>
            <a:r>
              <a:rPr lang="en-US" sz="3200" b="0" i="0" u="none" strike="noStrike" cap="none" dirty="0" err="1"/>
              <a:t>algikursus</a:t>
            </a:r>
            <a:r>
              <a:rPr lang="en-US" sz="3200" b="0" i="0" u="none" strike="noStrike" cap="none" dirty="0"/>
              <a:t> </a:t>
            </a:r>
            <a:r>
              <a:rPr lang="en-US" sz="3200" b="0" i="0" u="none" strike="noStrike" cap="none" dirty="0" err="1"/>
              <a:t>augusti</a:t>
            </a:r>
            <a:r>
              <a:rPr lang="en-US" sz="3200" b="0" i="0" u="none" strike="noStrike" cap="none" dirty="0"/>
              <a:t> </a:t>
            </a:r>
            <a:r>
              <a:rPr lang="en-US" sz="3200" b="0" i="0" u="none" strike="noStrike" cap="none" dirty="0" err="1"/>
              <a:t>algul</a:t>
            </a:r>
            <a:r>
              <a:rPr lang="en-US" sz="3200" b="0" i="0" u="none" strike="noStrike" cap="none" dirty="0"/>
              <a:t> </a:t>
            </a:r>
            <a:r>
              <a:rPr lang="en-US" sz="3200" b="0" i="0" u="none" strike="noStrike" cap="none" dirty="0" err="1"/>
              <a:t>Põlliku</a:t>
            </a:r>
            <a:r>
              <a:rPr lang="en-US" sz="3200" b="0" i="0" u="none" strike="noStrike" cap="none" dirty="0"/>
              <a:t> </a:t>
            </a:r>
            <a:r>
              <a:rPr lang="en-US" sz="3200" b="0" i="0" u="none" strike="noStrike" cap="none" dirty="0" err="1"/>
              <a:t>külas</a:t>
            </a:r>
            <a:endParaRPr lang="en-US" sz="3200" b="0" i="0" u="none" strike="noStrike" cap="none" dirty="0"/>
          </a:p>
          <a:p>
            <a:pPr marL="228600" lvl="0" indent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endParaRPr lang="en-US" sz="3200" b="0" i="0" u="none" strike="noStrike" cap="none" dirty="0"/>
          </a:p>
          <a:p>
            <a:pPr marL="228600" lvl="0" indent="-2286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3200" b="0" i="0" u="none" strike="noStrike" cap="none" dirty="0" err="1"/>
              <a:t>Näidisnõustamine</a:t>
            </a:r>
            <a:r>
              <a:rPr lang="en-US" sz="3200" b="0" i="0" u="none" strike="noStrike" cap="none" dirty="0"/>
              <a:t> ja </a:t>
            </a:r>
            <a:r>
              <a:rPr lang="en-US" sz="3200" b="0" i="0" u="none" strike="noStrike" cap="none" dirty="0" err="1"/>
              <a:t>kolmas</a:t>
            </a:r>
            <a:r>
              <a:rPr lang="en-US" sz="3200" b="0" i="0" u="none" strike="noStrike" cap="none" dirty="0"/>
              <a:t> </a:t>
            </a:r>
            <a:r>
              <a:rPr lang="en-US" sz="3200" b="0" i="0" u="none" strike="noStrike" cap="none" dirty="0" err="1"/>
              <a:t>Põlliku</a:t>
            </a:r>
            <a:r>
              <a:rPr lang="en-US" sz="3200" b="0" i="0" u="none" strike="noStrike" cap="none" dirty="0"/>
              <a:t> </a:t>
            </a:r>
            <a:r>
              <a:rPr lang="et-EE" sz="3200" dirty="0"/>
              <a:t>v</a:t>
            </a:r>
            <a:r>
              <a:rPr lang="en-US" sz="3200" b="0" i="0" u="none" strike="noStrike" cap="none" dirty="0"/>
              <a:t>ana </a:t>
            </a:r>
            <a:r>
              <a:rPr lang="en-US" sz="3200" b="0" i="0" u="none" strike="noStrike" cap="none" dirty="0" err="1"/>
              <a:t>maamaja</a:t>
            </a:r>
            <a:r>
              <a:rPr lang="en-US" sz="3200" b="0" i="0" u="none" strike="noStrike" cap="none" dirty="0"/>
              <a:t> </a:t>
            </a:r>
            <a:r>
              <a:rPr lang="en-US" sz="3200" b="0" i="0" u="none" strike="noStrike" cap="none" dirty="0" err="1"/>
              <a:t>päev</a:t>
            </a:r>
            <a:r>
              <a:rPr lang="en-US" sz="3200" b="0" i="0" u="none" strike="noStrike" cap="none" dirty="0"/>
              <a:t> </a:t>
            </a:r>
            <a:r>
              <a:rPr lang="en-US" sz="3200" b="0" i="0" u="none" strike="noStrike" cap="none" dirty="0" err="1"/>
              <a:t>septembri</a:t>
            </a:r>
            <a:r>
              <a:rPr lang="en-US" sz="3200" b="0" i="0" u="none" strike="noStrike" cap="none" dirty="0"/>
              <a:t> </a:t>
            </a:r>
            <a:r>
              <a:rPr lang="en-US" sz="3200" b="0" i="0" u="none" strike="noStrike" cap="none" dirty="0" err="1"/>
              <a:t>keskel</a:t>
            </a:r>
            <a:endParaRPr lang="en-US" sz="3200" b="0" i="0" u="none" strike="noStrike" cap="none" dirty="0"/>
          </a:p>
        </p:txBody>
      </p:sp>
      <p:pic>
        <p:nvPicPr>
          <p:cNvPr id="3" name="Pilt 2" descr="Pilt, millel on kujutatud tekst, Igapäevatarvikud, Kontoritarvikud, kirjutusvahend&#10;&#10;Kirjeldus on genereeritud automaatselt">
            <a:extLst>
              <a:ext uri="{FF2B5EF4-FFF2-40B4-BE49-F238E27FC236}">
                <a16:creationId xmlns:a16="http://schemas.microsoft.com/office/drawing/2014/main" id="{5E914063-82DB-E261-114F-9AAC0C6C2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155" y="909408"/>
            <a:ext cx="6458356" cy="4830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6730218" cy="112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t-EE" dirty="0"/>
              <a:t>Teised õ</a:t>
            </a:r>
            <a:r>
              <a:rPr lang="en-US" dirty="0" err="1"/>
              <a:t>nnestunud</a:t>
            </a:r>
            <a:r>
              <a:rPr lang="en-US" dirty="0"/>
              <a:t> </a:t>
            </a:r>
            <a:r>
              <a:rPr lang="en-US" dirty="0" err="1"/>
              <a:t>projektid</a:t>
            </a:r>
            <a:endParaRPr dirty="0"/>
          </a:p>
        </p:txBody>
      </p:sp>
      <p:sp>
        <p:nvSpPr>
          <p:cNvPr id="177" name="Google Shape;177;p11"/>
          <p:cNvSpPr txBox="1">
            <a:spLocks noGrp="1"/>
          </p:cNvSpPr>
          <p:nvPr>
            <p:ph sz="half" idx="1"/>
          </p:nvPr>
        </p:nvSpPr>
        <p:spPr>
          <a:xfrm>
            <a:off x="838200" y="1734837"/>
            <a:ext cx="5181600" cy="2056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228600" lvl="0" indent="-2152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Prügimaja</a:t>
            </a:r>
            <a:r>
              <a:rPr lang="en-US" dirty="0"/>
              <a:t> 2021</a:t>
            </a:r>
            <a:endParaRPr dirty="0"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Leader </a:t>
            </a:r>
            <a:r>
              <a:rPr lang="en-US" dirty="0" err="1"/>
              <a:t>projekt</a:t>
            </a:r>
            <a:r>
              <a:rPr lang="en-US" dirty="0"/>
              <a:t> „</a:t>
            </a:r>
            <a:r>
              <a:rPr lang="en-US" dirty="0" err="1"/>
              <a:t>Maaarhi</a:t>
            </a:r>
            <a:r>
              <a:rPr lang="et-EE" dirty="0"/>
              <a:t>t</a:t>
            </a:r>
            <a:r>
              <a:rPr lang="en-US" dirty="0" err="1"/>
              <a:t>ektuuri</a:t>
            </a:r>
            <a:r>
              <a:rPr lang="en-US" dirty="0"/>
              <a:t> </a:t>
            </a:r>
            <a:r>
              <a:rPr lang="en-US" dirty="0" err="1"/>
              <a:t>tutvustamine</a:t>
            </a:r>
            <a:r>
              <a:rPr lang="en-US" dirty="0"/>
              <a:t> </a:t>
            </a:r>
            <a:r>
              <a:rPr lang="en-US" dirty="0" err="1"/>
              <a:t>teoorias</a:t>
            </a:r>
            <a:r>
              <a:rPr lang="en-US" dirty="0"/>
              <a:t> ja </a:t>
            </a:r>
            <a:r>
              <a:rPr lang="en-US" dirty="0" err="1"/>
              <a:t>praktikas</a:t>
            </a:r>
            <a:r>
              <a:rPr lang="en-US" dirty="0"/>
              <a:t>“ 2022-2024</a:t>
            </a:r>
            <a:endParaRPr dirty="0"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Küla</a:t>
            </a:r>
            <a:r>
              <a:rPr lang="en-US" dirty="0"/>
              <a:t> </a:t>
            </a:r>
            <a:r>
              <a:rPr lang="en-US" dirty="0" err="1"/>
              <a:t>keskuse</a:t>
            </a:r>
            <a:r>
              <a:rPr lang="en-US" dirty="0"/>
              <a:t> </a:t>
            </a:r>
            <a:r>
              <a:rPr lang="en-US" dirty="0" err="1"/>
              <a:t>valgustuse</a:t>
            </a:r>
            <a:r>
              <a:rPr lang="en-US" dirty="0"/>
              <a:t> </a:t>
            </a:r>
            <a:r>
              <a:rPr lang="en-US" dirty="0" err="1"/>
              <a:t>projekt</a:t>
            </a:r>
            <a:r>
              <a:rPr lang="en-US" dirty="0"/>
              <a:t>  2021-2023 (</a:t>
            </a:r>
            <a:r>
              <a:rPr lang="en-US" dirty="0" err="1"/>
              <a:t>Kaasav</a:t>
            </a:r>
            <a:r>
              <a:rPr lang="en-US" dirty="0"/>
              <a:t> </a:t>
            </a:r>
            <a:r>
              <a:rPr lang="en-US" dirty="0" err="1"/>
              <a:t>eelarve</a:t>
            </a:r>
            <a:r>
              <a:rPr lang="en-US" dirty="0"/>
              <a:t>)</a:t>
            </a:r>
            <a:endParaRPr dirty="0"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2023 „</a:t>
            </a:r>
            <a:r>
              <a:rPr lang="en-US" dirty="0" err="1"/>
              <a:t>Külasüdame</a:t>
            </a:r>
            <a:r>
              <a:rPr lang="en-US" dirty="0"/>
              <a:t> </a:t>
            </a:r>
            <a:r>
              <a:rPr lang="en-US" dirty="0" err="1"/>
              <a:t>projekt</a:t>
            </a:r>
            <a:r>
              <a:rPr lang="en-US" dirty="0"/>
              <a:t>“ KOP</a:t>
            </a:r>
            <a:endParaRPr dirty="0"/>
          </a:p>
          <a:p>
            <a:pPr marL="228600" lvl="0" indent="-1041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180" name="Google Shape;180;p11" descr="Pilt, millel on kujutatud õues, taevas, puu, vara&#10;&#10;Kirjeldus on genereeritud automaatselt"/>
          <p:cNvPicPr preferRelativeResize="0">
            <a:picLocks noGrp="1"/>
          </p:cNvPicPr>
          <p:nvPr>
            <p:ph sz="half" idx="2"/>
          </p:nvPr>
        </p:nvPicPr>
        <p:blipFill rotWithShape="1">
          <a:blip r:embed="rId3">
            <a:alphaModFix/>
          </a:blip>
          <a:srcRect r="1" b="11845"/>
          <a:stretch/>
        </p:blipFill>
        <p:spPr>
          <a:xfrm>
            <a:off x="6019800" y="1734838"/>
            <a:ext cx="2714808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8" name="Google Shape;178;p11" descr="Pilt, millel on kujutatud õues, rõivad, muru, inimene&#10;&#10;Kirjeldus on genereeritud automaatselt"/>
          <p:cNvPicPr preferRelativeResize="0"/>
          <p:nvPr/>
        </p:nvPicPr>
        <p:blipFill rotWithShape="1">
          <a:blip r:embed="rId4">
            <a:alphaModFix/>
          </a:blip>
          <a:srcRect l="7509" r="28501" b="1"/>
          <a:stretch/>
        </p:blipFill>
        <p:spPr>
          <a:xfrm>
            <a:off x="7995511" y="527031"/>
            <a:ext cx="3901068" cy="3749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9" name="Google Shape;179;p11" descr="Pilt, millel on kujutatud õues, inimene, puu, rõivad&#10;&#10;Kirjeldus on genereeritud automaatsel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839" y="4035111"/>
            <a:ext cx="5321592" cy="2457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"/>
          <p:cNvSpPr/>
          <p:nvPr/>
        </p:nvSpPr>
        <p:spPr>
          <a:xfrm>
            <a:off x="1524" y="2"/>
            <a:ext cx="12188952" cy="68579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2"/>
          <p:cNvSpPr txBox="1">
            <a:spLocks noGrp="1"/>
          </p:cNvSpPr>
          <p:nvPr>
            <p:ph type="title"/>
          </p:nvPr>
        </p:nvSpPr>
        <p:spPr>
          <a:xfrm>
            <a:off x="552917" y="4823225"/>
            <a:ext cx="10341720" cy="1860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300"/>
              <a:buFont typeface="Play"/>
              <a:buNone/>
            </a:pPr>
            <a:r>
              <a:rPr lang="en-US" sz="2600" dirty="0" err="1">
                <a:solidFill>
                  <a:srgbClr val="262626"/>
                </a:solidFill>
                <a:latin typeface="+mn-lt"/>
                <a:ea typeface="Play"/>
                <a:cs typeface="Play"/>
                <a:sym typeface="Play"/>
              </a:rPr>
              <a:t>Külarahvas</a:t>
            </a:r>
            <a:r>
              <a:rPr lang="en-US" sz="2600" dirty="0">
                <a:solidFill>
                  <a:srgbClr val="262626"/>
                </a:solidFill>
                <a:latin typeface="+mn-lt"/>
                <a:ea typeface="Play"/>
                <a:cs typeface="Play"/>
                <a:sym typeface="Play"/>
              </a:rPr>
              <a:t>  on </a:t>
            </a:r>
            <a:r>
              <a:rPr lang="en-US" sz="2600" dirty="0" err="1">
                <a:solidFill>
                  <a:srgbClr val="262626"/>
                </a:solidFill>
                <a:latin typeface="+mn-lt"/>
                <a:ea typeface="Play"/>
                <a:cs typeface="Play"/>
                <a:sym typeface="Play"/>
              </a:rPr>
              <a:t>saanud</a:t>
            </a:r>
            <a:r>
              <a:rPr lang="en-US" sz="2600" dirty="0">
                <a:solidFill>
                  <a:srgbClr val="262626"/>
                </a:solidFill>
                <a:latin typeface="+mn-lt"/>
                <a:ea typeface="Play"/>
                <a:cs typeface="Play"/>
                <a:sym typeface="Play"/>
              </a:rPr>
              <a:t> </a:t>
            </a:r>
            <a:r>
              <a:rPr lang="en-US" sz="2600" dirty="0" err="1">
                <a:solidFill>
                  <a:srgbClr val="262626"/>
                </a:solidFill>
                <a:latin typeface="+mn-lt"/>
                <a:ea typeface="Play"/>
                <a:cs typeface="Play"/>
                <a:sym typeface="Play"/>
              </a:rPr>
              <a:t>projektist</a:t>
            </a:r>
            <a:r>
              <a:rPr lang="en-US" sz="2600" dirty="0">
                <a:solidFill>
                  <a:srgbClr val="262626"/>
                </a:solidFill>
                <a:latin typeface="+mn-lt"/>
                <a:ea typeface="Play"/>
                <a:cs typeface="Play"/>
                <a:sym typeface="Play"/>
              </a:rPr>
              <a:t> </a:t>
            </a:r>
            <a:r>
              <a:rPr lang="en-US" sz="2600" dirty="0" err="1">
                <a:solidFill>
                  <a:srgbClr val="262626"/>
                </a:solidFill>
                <a:latin typeface="+mn-lt"/>
                <a:ea typeface="Play"/>
                <a:cs typeface="Play"/>
                <a:sym typeface="Play"/>
              </a:rPr>
              <a:t>hoogu</a:t>
            </a:r>
            <a:r>
              <a:rPr lang="en-US" sz="2600" dirty="0">
                <a:solidFill>
                  <a:srgbClr val="262626"/>
                </a:solidFill>
                <a:latin typeface="+mn-lt"/>
                <a:ea typeface="Play"/>
                <a:cs typeface="Play"/>
                <a:sym typeface="Play"/>
              </a:rPr>
              <a:t> ja </a:t>
            </a:r>
            <a:r>
              <a:rPr lang="en-US" sz="2600" dirty="0" err="1">
                <a:solidFill>
                  <a:srgbClr val="262626"/>
                </a:solidFill>
                <a:latin typeface="+mn-lt"/>
                <a:ea typeface="Play"/>
                <a:cs typeface="Play"/>
                <a:sym typeface="Play"/>
              </a:rPr>
              <a:t>haridust</a:t>
            </a:r>
            <a:r>
              <a:rPr lang="en-US" sz="2600" dirty="0">
                <a:solidFill>
                  <a:srgbClr val="262626"/>
                </a:solidFill>
                <a:latin typeface="+mn-lt"/>
                <a:ea typeface="Play"/>
                <a:cs typeface="Play"/>
                <a:sym typeface="Play"/>
              </a:rPr>
              <a:t>. </a:t>
            </a:r>
            <a:endParaRPr sz="2600" dirty="0">
              <a:solidFill>
                <a:srgbClr val="262626"/>
              </a:solidFill>
              <a:latin typeface="+mn-lt"/>
              <a:ea typeface="Play"/>
              <a:cs typeface="Play"/>
              <a:sym typeface="Play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300"/>
              <a:buFont typeface="Play"/>
              <a:buNone/>
            </a:pPr>
            <a:r>
              <a:rPr lang="en-US" sz="2600" dirty="0">
                <a:latin typeface="+mn-lt"/>
              </a:rPr>
              <a:t>Meister Rene </a:t>
            </a:r>
            <a:r>
              <a:rPr lang="en-US" sz="2600" dirty="0" err="1">
                <a:latin typeface="+mn-lt"/>
              </a:rPr>
              <a:t>Miilen</a:t>
            </a:r>
            <a:r>
              <a:rPr lang="en-US" sz="2600" dirty="0">
                <a:latin typeface="+mn-lt"/>
              </a:rPr>
              <a:t> on </a:t>
            </a:r>
            <a:r>
              <a:rPr lang="en-US" sz="2600" dirty="0" err="1">
                <a:latin typeface="+mn-lt"/>
              </a:rPr>
              <a:t>õpilastele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nõu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andes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käinud</a:t>
            </a:r>
            <a:r>
              <a:rPr lang="en-US" sz="2600" dirty="0">
                <a:latin typeface="+mn-lt"/>
              </a:rPr>
              <a:t> ka </a:t>
            </a:r>
            <a:r>
              <a:rPr lang="en-US" sz="2600" dirty="0" err="1">
                <a:latin typeface="+mn-lt"/>
              </a:rPr>
              <a:t>Põlliku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küla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teistes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taludes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ehitusnõu</a:t>
            </a:r>
            <a:r>
              <a:rPr lang="en-US" sz="2600" dirty="0">
                <a:latin typeface="+mn-lt"/>
              </a:rPr>
              <a:t> </a:t>
            </a:r>
            <a:r>
              <a:rPr lang="en-US" sz="2600" dirty="0" err="1">
                <a:latin typeface="+mn-lt"/>
              </a:rPr>
              <a:t>jagamas</a:t>
            </a:r>
            <a:r>
              <a:rPr lang="en-US" sz="2600" dirty="0"/>
              <a:t>.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300" dirty="0">
                <a:solidFill>
                  <a:srgbClr val="262626"/>
                </a:solidFill>
              </a:rPr>
              <a:t> </a:t>
            </a:r>
            <a:endParaRPr sz="3300" dirty="0">
              <a:solidFill>
                <a:srgbClr val="262626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189" name="Google Shape;189;p12" descr="Pilt, millel on kujutatud õues, pilv, taevas, muru&#10;&#10;Kirjeldus on genereeritud automaatselt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 l="1157" r="12918" b="4"/>
          <a:stretch/>
        </p:blipFill>
        <p:spPr>
          <a:xfrm>
            <a:off x="554441" y="170383"/>
            <a:ext cx="5212043" cy="4878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0" name="Google Shape;190;p12"/>
          <p:cNvSpPr/>
          <p:nvPr/>
        </p:nvSpPr>
        <p:spPr>
          <a:xfrm>
            <a:off x="6125900" y="4774216"/>
            <a:ext cx="7583" cy="4128"/>
          </a:xfrm>
          <a:custGeom>
            <a:avLst/>
            <a:gdLst/>
            <a:ahLst/>
            <a:cxnLst/>
            <a:rect l="l" t="t" r="r" b="b"/>
            <a:pathLst>
              <a:path w="7583" h="4128" extrusionOk="0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2"/>
          <p:cNvSpPr/>
          <p:nvPr/>
        </p:nvSpPr>
        <p:spPr>
          <a:xfrm>
            <a:off x="6125900" y="4774216"/>
            <a:ext cx="7583" cy="4128"/>
          </a:xfrm>
          <a:custGeom>
            <a:avLst/>
            <a:gdLst/>
            <a:ahLst/>
            <a:cxnLst/>
            <a:rect l="l" t="t" r="r" b="b"/>
            <a:pathLst>
              <a:path w="7583" h="4128" extrusionOk="0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12" descr="Pilt, millel on kujutatud taim, õues, kalju, Killustik&#10;&#10;Kirjeldus on genereeritud automaatselt"/>
          <p:cNvPicPr preferRelativeResize="0"/>
          <p:nvPr/>
        </p:nvPicPr>
        <p:blipFill rotWithShape="1">
          <a:blip r:embed="rId4">
            <a:alphaModFix/>
          </a:blip>
          <a:srcRect l="27000" r="13066" b="1"/>
          <a:stretch/>
        </p:blipFill>
        <p:spPr>
          <a:xfrm>
            <a:off x="6298107" y="170383"/>
            <a:ext cx="4596529" cy="4878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õues, muru, taevas, pilv">
            <a:extLst>
              <a:ext uri="{FF2B5EF4-FFF2-40B4-BE49-F238E27FC236}">
                <a16:creationId xmlns:a16="http://schemas.microsoft.com/office/drawing/2014/main" id="{02427342-6DE3-9B42-6714-7BCF1FDBB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3236" y="-42862"/>
            <a:ext cx="14849062" cy="6900862"/>
          </a:xfrm>
          <a:prstGeom prst="rect">
            <a:avLst/>
          </a:prstGeom>
        </p:spPr>
      </p:pic>
      <p:sp>
        <p:nvSpPr>
          <p:cNvPr id="197" name="Google Shape;197;p13"/>
          <p:cNvSpPr txBox="1">
            <a:spLocks noGrp="1"/>
          </p:cNvSpPr>
          <p:nvPr>
            <p:ph type="title"/>
          </p:nvPr>
        </p:nvSpPr>
        <p:spPr>
          <a:xfrm>
            <a:off x="4500563" y="4129088"/>
            <a:ext cx="7358061" cy="241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9600" b="1" dirty="0" err="1">
                <a:solidFill>
                  <a:schemeClr val="bg1">
                    <a:lumMod val="85000"/>
                  </a:schemeClr>
                </a:solidFill>
              </a:rPr>
              <a:t>Tänan</a:t>
            </a:r>
            <a:r>
              <a:rPr lang="en-US" sz="9600" b="1" dirty="0">
                <a:solidFill>
                  <a:schemeClr val="bg1">
                    <a:lumMod val="85000"/>
                  </a:schemeClr>
                </a:solidFill>
              </a:rPr>
              <a:t>!</a:t>
            </a:r>
            <a:endParaRPr sz="96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787791" y="422032"/>
            <a:ext cx="3657600" cy="151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dirty="0" err="1"/>
              <a:t>Põlliku</a:t>
            </a:r>
            <a:r>
              <a:rPr lang="en-US" dirty="0"/>
              <a:t> </a:t>
            </a:r>
            <a:r>
              <a:rPr lang="en-US" dirty="0" err="1"/>
              <a:t>küla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sz="half" idx="1"/>
          </p:nvPr>
        </p:nvSpPr>
        <p:spPr>
          <a:xfrm>
            <a:off x="487375" y="2053925"/>
            <a:ext cx="4084625" cy="44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41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 err="1"/>
              <a:t>Asume</a:t>
            </a:r>
            <a:r>
              <a:rPr lang="en-US" sz="2600" dirty="0"/>
              <a:t> </a:t>
            </a:r>
            <a:r>
              <a:rPr lang="en-US" sz="2600" dirty="0" err="1"/>
              <a:t>Rapla</a:t>
            </a:r>
            <a:r>
              <a:rPr lang="en-US" sz="2600" dirty="0"/>
              <a:t> </a:t>
            </a:r>
            <a:r>
              <a:rPr lang="en-US" sz="2600" dirty="0" err="1"/>
              <a:t>maakonnas</a:t>
            </a:r>
            <a:r>
              <a:rPr lang="en-US" sz="2600" dirty="0"/>
              <a:t>, </a:t>
            </a:r>
            <a:r>
              <a:rPr lang="en-US" sz="2600" dirty="0" err="1"/>
              <a:t>Rapla</a:t>
            </a:r>
            <a:r>
              <a:rPr lang="en-US" sz="2600" dirty="0"/>
              <a:t> </a:t>
            </a:r>
            <a:r>
              <a:rPr lang="en-US" sz="2600" dirty="0" err="1"/>
              <a:t>vallas</a:t>
            </a:r>
            <a:endParaRPr sz="2600" dirty="0"/>
          </a:p>
          <a:p>
            <a:pPr marL="228600" lvl="0" indent="-241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 err="1"/>
              <a:t>Meie</a:t>
            </a:r>
            <a:r>
              <a:rPr lang="en-US" sz="2600" dirty="0"/>
              <a:t> </a:t>
            </a:r>
            <a:r>
              <a:rPr lang="en-US" sz="2600" dirty="0" err="1"/>
              <a:t>küla</a:t>
            </a:r>
            <a:r>
              <a:rPr lang="en-US" sz="2600" dirty="0"/>
              <a:t> on </a:t>
            </a:r>
            <a:r>
              <a:rPr lang="en-US" sz="2600" dirty="0" err="1"/>
              <a:t>imeväike</a:t>
            </a:r>
            <a:r>
              <a:rPr lang="en-US" sz="2600" dirty="0"/>
              <a:t> 01.07.2023 </a:t>
            </a:r>
            <a:r>
              <a:rPr lang="en-US" sz="2600" dirty="0" err="1"/>
              <a:t>seisuga</a:t>
            </a:r>
            <a:r>
              <a:rPr lang="en-US" sz="2600" dirty="0"/>
              <a:t> on </a:t>
            </a:r>
            <a:r>
              <a:rPr lang="en-US" sz="2600" dirty="0" err="1"/>
              <a:t>külas</a:t>
            </a:r>
            <a:r>
              <a:rPr lang="en-US" sz="2600" dirty="0"/>
              <a:t> 24 </a:t>
            </a:r>
            <a:r>
              <a:rPr lang="en-US" sz="2600" dirty="0" err="1"/>
              <a:t>elanikku</a:t>
            </a:r>
            <a:r>
              <a:rPr lang="en-US" sz="2600" dirty="0"/>
              <a:t> (info </a:t>
            </a:r>
            <a:r>
              <a:rPr lang="en-US" sz="2600" dirty="0" err="1"/>
              <a:t>pärit</a:t>
            </a:r>
            <a:r>
              <a:rPr lang="en-US" sz="2600" dirty="0"/>
              <a:t> rapla.ee)</a:t>
            </a:r>
            <a:endParaRPr sz="3000" dirty="0"/>
          </a:p>
          <a:p>
            <a:pPr marL="228600" lvl="0" indent="-241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 err="1"/>
              <a:t>Põlliku</a:t>
            </a:r>
            <a:r>
              <a:rPr lang="en-US" sz="2600" dirty="0"/>
              <a:t> </a:t>
            </a:r>
            <a:r>
              <a:rPr lang="en-US" sz="2600" dirty="0" err="1"/>
              <a:t>Külaselts</a:t>
            </a:r>
            <a:r>
              <a:rPr lang="en-US" sz="2600" dirty="0"/>
              <a:t> </a:t>
            </a:r>
            <a:r>
              <a:rPr lang="en-US" sz="2600" dirty="0" err="1"/>
              <a:t>asutati</a:t>
            </a:r>
            <a:r>
              <a:rPr lang="en-US" sz="2600" dirty="0"/>
              <a:t> 2020.a </a:t>
            </a:r>
            <a:r>
              <a:rPr lang="en-US" sz="2600" dirty="0" err="1"/>
              <a:t>suvel</a:t>
            </a:r>
            <a:r>
              <a:rPr lang="en-US" sz="2600" dirty="0"/>
              <a:t> </a:t>
            </a:r>
            <a:r>
              <a:rPr lang="en-US" sz="2600" dirty="0" err="1"/>
              <a:t>külaelu</a:t>
            </a:r>
            <a:r>
              <a:rPr lang="en-US" sz="2600" dirty="0"/>
              <a:t> </a:t>
            </a:r>
            <a:r>
              <a:rPr lang="en-US" sz="2600" dirty="0" err="1"/>
              <a:t>arendamiseks</a:t>
            </a:r>
            <a:endParaRPr sz="2600" dirty="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  <p:pic>
        <p:nvPicPr>
          <p:cNvPr id="105" name="Google Shape;105;p2" descr="Pilt, millel on kujutatud õues, ratas, Maasõiduk, inimene&#10;&#10;Kirjeldus on genereeritud automaatselt"/>
          <p:cNvPicPr preferRelativeResize="0">
            <a:picLocks noGrp="1"/>
          </p:cNvPicPr>
          <p:nvPr>
            <p:ph sz="half" idx="2"/>
          </p:nvPr>
        </p:nvPicPr>
        <p:blipFill rotWithShape="1">
          <a:blip r:embed="rId3">
            <a:alphaModFix/>
          </a:blip>
          <a:srcRect l="10389" r="10390"/>
          <a:stretch/>
        </p:blipFill>
        <p:spPr>
          <a:xfrm>
            <a:off x="4572001" y="1"/>
            <a:ext cx="7620000" cy="6857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/>
          <p:nvPr/>
        </p:nvSpPr>
        <p:spPr>
          <a:xfrm>
            <a:off x="13855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"/>
          <p:cNvSpPr/>
          <p:nvPr/>
        </p:nvSpPr>
        <p:spPr>
          <a:xfrm>
            <a:off x="0" y="4"/>
            <a:ext cx="12192000" cy="2295238"/>
          </a:xfrm>
          <a:custGeom>
            <a:avLst/>
            <a:gdLst/>
            <a:ahLst/>
            <a:cxnLst/>
            <a:rect l="l" t="t" r="r" b="b"/>
            <a:pathLst>
              <a:path w="12192000" h="2079137" extrusionOk="0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"/>
          <p:cNvSpPr txBox="1">
            <a:spLocks noGrp="1"/>
          </p:cNvSpPr>
          <p:nvPr>
            <p:ph type="title"/>
          </p:nvPr>
        </p:nvSpPr>
        <p:spPr>
          <a:xfrm>
            <a:off x="1137036" y="548640"/>
            <a:ext cx="9543405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Play"/>
              <a:buNone/>
            </a:pPr>
            <a:r>
              <a:rPr lang="en-US" dirty="0" err="1">
                <a:solidFill>
                  <a:srgbClr val="262626"/>
                </a:solidFill>
              </a:rPr>
              <a:t>Projektist</a:t>
            </a:r>
            <a:endParaRPr dirty="0"/>
          </a:p>
        </p:txBody>
      </p:sp>
      <p:sp>
        <p:nvSpPr>
          <p:cNvPr id="113" name="Google Shape;113;p3"/>
          <p:cNvSpPr txBox="1">
            <a:spLocks noGrp="1"/>
          </p:cNvSpPr>
          <p:nvPr>
            <p:ph idx="1"/>
          </p:nvPr>
        </p:nvSpPr>
        <p:spPr>
          <a:xfrm>
            <a:off x="992150" y="1183625"/>
            <a:ext cx="10287000" cy="5047800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41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/>
              <a:t>2022.a </a:t>
            </a:r>
            <a:r>
              <a:rPr lang="en-US" sz="2200" dirty="0" err="1"/>
              <a:t>kirjutasime</a:t>
            </a:r>
            <a:r>
              <a:rPr lang="en-US" sz="2200" dirty="0"/>
              <a:t> Leader </a:t>
            </a:r>
            <a:r>
              <a:rPr lang="en-US" sz="2200" dirty="0" err="1"/>
              <a:t>programmi</a:t>
            </a:r>
            <a:r>
              <a:rPr lang="en-US" sz="2200" dirty="0"/>
              <a:t> </a:t>
            </a:r>
            <a:r>
              <a:rPr lang="en-US" sz="2200" dirty="0" err="1"/>
              <a:t>raames</a:t>
            </a:r>
            <a:r>
              <a:rPr lang="en-US" sz="2200" dirty="0"/>
              <a:t> </a:t>
            </a:r>
            <a:r>
              <a:rPr lang="en-US" sz="2200" dirty="0" err="1"/>
              <a:t>projekti</a:t>
            </a:r>
            <a:r>
              <a:rPr lang="en-US" sz="2200" dirty="0"/>
              <a:t> „</a:t>
            </a:r>
            <a:r>
              <a:rPr lang="en-US" sz="2200" dirty="0" err="1"/>
              <a:t>Taluarhitektuuriloo</a:t>
            </a:r>
            <a:r>
              <a:rPr lang="en-US" sz="2200" dirty="0"/>
              <a:t> </a:t>
            </a:r>
            <a:r>
              <a:rPr lang="en-US" sz="2200" dirty="0" err="1"/>
              <a:t>tutvustamine</a:t>
            </a:r>
            <a:r>
              <a:rPr lang="en-US" sz="2200" dirty="0"/>
              <a:t> </a:t>
            </a:r>
            <a:r>
              <a:rPr lang="en-US" sz="2200" dirty="0" err="1"/>
              <a:t>avalikkusele</a:t>
            </a:r>
            <a:r>
              <a:rPr lang="en-US" sz="2200" dirty="0"/>
              <a:t> ja </a:t>
            </a:r>
            <a:r>
              <a:rPr lang="en-US" sz="2200" dirty="0" err="1"/>
              <a:t>ehituspärandi</a:t>
            </a:r>
            <a:r>
              <a:rPr lang="en-US" sz="2200" dirty="0"/>
              <a:t> </a:t>
            </a:r>
            <a:r>
              <a:rPr lang="en-US" sz="2200" dirty="0" err="1"/>
              <a:t>taastamine</a:t>
            </a:r>
            <a:r>
              <a:rPr lang="en-US" sz="2200" dirty="0"/>
              <a:t> </a:t>
            </a:r>
            <a:r>
              <a:rPr lang="en-US" sz="2200" dirty="0" err="1"/>
              <a:t>läbi</a:t>
            </a:r>
            <a:r>
              <a:rPr lang="en-US" sz="2200" dirty="0"/>
              <a:t> </a:t>
            </a:r>
            <a:r>
              <a:rPr lang="en-US" sz="2200" dirty="0" err="1"/>
              <a:t>teooria</a:t>
            </a:r>
            <a:r>
              <a:rPr lang="en-US" sz="2200" dirty="0"/>
              <a:t> ja </a:t>
            </a:r>
            <a:r>
              <a:rPr lang="en-US" sz="2200" dirty="0" err="1"/>
              <a:t>praktika</a:t>
            </a:r>
            <a:r>
              <a:rPr lang="en-US" sz="2200" dirty="0"/>
              <a:t>” </a:t>
            </a:r>
            <a:r>
              <a:rPr lang="en-US" sz="2200" dirty="0" err="1"/>
              <a:t>Projekt</a:t>
            </a:r>
            <a:r>
              <a:rPr lang="en-US" sz="2200" dirty="0"/>
              <a:t> </a:t>
            </a:r>
            <a:r>
              <a:rPr lang="en-US" sz="2200" dirty="0" err="1"/>
              <a:t>kestab</a:t>
            </a:r>
            <a:r>
              <a:rPr lang="en-US" sz="2200" dirty="0"/>
              <a:t> 01.07.2022 – 31.12.2024  </a:t>
            </a:r>
            <a:r>
              <a:rPr lang="en-US" sz="2200" dirty="0" err="1"/>
              <a:t>Koduselt</a:t>
            </a:r>
            <a:r>
              <a:rPr lang="en-US" sz="2200" dirty="0"/>
              <a:t> </a:t>
            </a:r>
            <a:r>
              <a:rPr lang="en-US" sz="2200" dirty="0" err="1"/>
              <a:t>nimetame</a:t>
            </a:r>
            <a:r>
              <a:rPr lang="en-US" sz="2200" dirty="0"/>
              <a:t> </a:t>
            </a:r>
            <a:r>
              <a:rPr lang="en-US" sz="2200" dirty="0" err="1"/>
              <a:t>oma</a:t>
            </a:r>
            <a:r>
              <a:rPr lang="en-US" sz="2200" dirty="0"/>
              <a:t> </a:t>
            </a:r>
            <a:r>
              <a:rPr lang="en-US" sz="2200" dirty="0" err="1"/>
              <a:t>ettevõtmist</a:t>
            </a:r>
            <a:r>
              <a:rPr lang="en-US" sz="2200" dirty="0"/>
              <a:t> </a:t>
            </a:r>
            <a:r>
              <a:rPr lang="en-US" sz="2200" dirty="0" err="1"/>
              <a:t>palkhoone</a:t>
            </a:r>
            <a:r>
              <a:rPr lang="en-US" sz="2200" dirty="0"/>
              <a:t> </a:t>
            </a:r>
            <a:r>
              <a:rPr lang="en-US" sz="2200" dirty="0" err="1"/>
              <a:t>taastamise</a:t>
            </a:r>
            <a:r>
              <a:rPr lang="en-US" sz="2200" dirty="0"/>
              <a:t> </a:t>
            </a:r>
            <a:r>
              <a:rPr lang="en-US" sz="2200" dirty="0" err="1"/>
              <a:t>kursuseks</a:t>
            </a:r>
            <a:r>
              <a:rPr lang="en-US" sz="2200" dirty="0"/>
              <a:t>. </a:t>
            </a:r>
            <a:endParaRPr sz="2200" dirty="0"/>
          </a:p>
          <a:p>
            <a:pPr marL="228600" lvl="0" indent="-241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endParaRPr sz="2200" dirty="0"/>
          </a:p>
          <a:p>
            <a:pPr marL="228600" lvl="0" indent="-241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 dirty="0" err="1"/>
              <a:t>Projekti</a:t>
            </a:r>
            <a:r>
              <a:rPr lang="en-US" sz="2200" dirty="0"/>
              <a:t> </a:t>
            </a:r>
            <a:r>
              <a:rPr lang="en-US" sz="2200" dirty="0" err="1"/>
              <a:t>raames</a:t>
            </a:r>
            <a:r>
              <a:rPr lang="en-US" sz="2200" dirty="0"/>
              <a:t> </a:t>
            </a:r>
            <a:r>
              <a:rPr lang="en-US" sz="2200" dirty="0" err="1"/>
              <a:t>teeme</a:t>
            </a:r>
            <a:r>
              <a:rPr lang="en-US" sz="2200" dirty="0"/>
              <a:t> </a:t>
            </a:r>
            <a:r>
              <a:rPr lang="en-US" sz="2200" dirty="0" err="1"/>
              <a:t>koostööd</a:t>
            </a:r>
            <a:r>
              <a:rPr lang="en-US" sz="2200" dirty="0"/>
              <a:t> </a:t>
            </a:r>
            <a:r>
              <a:rPr lang="en-US" sz="2200" dirty="0" err="1"/>
              <a:t>Maaarhitektuuri</a:t>
            </a:r>
            <a:r>
              <a:rPr lang="en-US" sz="2200" dirty="0"/>
              <a:t> </a:t>
            </a:r>
            <a:r>
              <a:rPr lang="en-US" sz="2200" dirty="0" err="1"/>
              <a:t>keskusega</a:t>
            </a:r>
            <a:r>
              <a:rPr lang="en-US" sz="2200" dirty="0"/>
              <a:t>. </a:t>
            </a:r>
            <a:r>
              <a:rPr lang="en-US" sz="2200" dirty="0" err="1"/>
              <a:t>Suureks</a:t>
            </a:r>
            <a:r>
              <a:rPr lang="en-US" sz="2200" dirty="0"/>
              <a:t> </a:t>
            </a:r>
            <a:r>
              <a:rPr lang="en-US" sz="2200" dirty="0" err="1"/>
              <a:t>abiks</a:t>
            </a:r>
            <a:r>
              <a:rPr lang="en-US" sz="2200" dirty="0"/>
              <a:t> on </a:t>
            </a:r>
            <a:r>
              <a:rPr lang="en-US" sz="2200" dirty="0" err="1"/>
              <a:t>olnud</a:t>
            </a:r>
            <a:r>
              <a:rPr lang="en-US" sz="2200" dirty="0"/>
              <a:t> </a:t>
            </a:r>
            <a:r>
              <a:rPr lang="en-US" sz="2200" dirty="0" err="1"/>
              <a:t>meile</a:t>
            </a:r>
            <a:r>
              <a:rPr lang="en-US" sz="2200" dirty="0"/>
              <a:t> Elo </a:t>
            </a:r>
            <a:r>
              <a:rPr lang="en-US" sz="2200" dirty="0" err="1"/>
              <a:t>Lutsepp</a:t>
            </a:r>
            <a:r>
              <a:rPr lang="et-EE" sz="2200" dirty="0"/>
              <a:t> </a:t>
            </a:r>
            <a:r>
              <a:rPr lang="en-US" sz="2200" dirty="0"/>
              <a:t>- </a:t>
            </a:r>
            <a:r>
              <a:rPr lang="en-US" sz="2200" dirty="0" err="1"/>
              <a:t>Suur</a:t>
            </a:r>
            <a:r>
              <a:rPr lang="en-US" sz="2200" dirty="0"/>
              <a:t> </a:t>
            </a:r>
            <a:r>
              <a:rPr lang="en-US" sz="2200" dirty="0" err="1"/>
              <a:t>tänu</a:t>
            </a:r>
            <a:r>
              <a:rPr lang="en-US" sz="2200" dirty="0"/>
              <a:t> </a:t>
            </a:r>
            <a:r>
              <a:rPr lang="en-US" sz="2200" dirty="0" err="1"/>
              <a:t>talle</a:t>
            </a:r>
            <a:r>
              <a:rPr lang="en-US" sz="2200" dirty="0"/>
              <a:t>! </a:t>
            </a:r>
            <a:r>
              <a:rPr lang="en-US" sz="2200" dirty="0" err="1"/>
              <a:t>Maaar</a:t>
            </a:r>
            <a:r>
              <a:rPr lang="et-EE" sz="2200" dirty="0"/>
              <a:t>h</a:t>
            </a:r>
            <a:r>
              <a:rPr lang="en-US" sz="2200" dirty="0" err="1"/>
              <a:t>itektuuri</a:t>
            </a:r>
            <a:r>
              <a:rPr lang="en-US" sz="2200" dirty="0"/>
              <a:t> </a:t>
            </a:r>
            <a:r>
              <a:rPr lang="en-US" sz="2200" dirty="0" err="1"/>
              <a:t>keskuse</a:t>
            </a:r>
            <a:r>
              <a:rPr lang="en-US" sz="2200" dirty="0"/>
              <a:t> </a:t>
            </a:r>
            <a:r>
              <a:rPr lang="en-US" sz="2200" dirty="0" err="1"/>
              <a:t>poolt</a:t>
            </a:r>
            <a:r>
              <a:rPr lang="en-US" sz="2200" dirty="0"/>
              <a:t> on </a:t>
            </a:r>
            <a:r>
              <a:rPr lang="en-US" sz="2200" dirty="0" err="1"/>
              <a:t>meil</a:t>
            </a:r>
            <a:r>
              <a:rPr lang="en-US" sz="2200" dirty="0"/>
              <a:t> </a:t>
            </a:r>
            <a:r>
              <a:rPr lang="en-US" sz="2200" dirty="0" err="1"/>
              <a:t>projektis</a:t>
            </a:r>
            <a:r>
              <a:rPr lang="en-US" sz="2200" dirty="0"/>
              <a:t> 2 </a:t>
            </a:r>
            <a:r>
              <a:rPr lang="en-US" sz="2200" dirty="0" err="1"/>
              <a:t>näidisnõustamist</a:t>
            </a:r>
            <a:r>
              <a:rPr lang="en-US" sz="2200" dirty="0"/>
              <a:t> ja 3 </a:t>
            </a:r>
            <a:r>
              <a:rPr lang="en-US" sz="2200" dirty="0" err="1"/>
              <a:t>loengut</a:t>
            </a:r>
            <a:r>
              <a:rPr lang="en-US" sz="2200" dirty="0"/>
              <a:t> </a:t>
            </a:r>
            <a:r>
              <a:rPr lang="en-US" sz="2200" dirty="0" err="1"/>
              <a:t>ning</a:t>
            </a:r>
            <a:r>
              <a:rPr lang="en-US" sz="2200" dirty="0"/>
              <a:t> Elo on </a:t>
            </a:r>
            <a:r>
              <a:rPr lang="en-US" sz="2200" dirty="0" err="1"/>
              <a:t>aidanud</a:t>
            </a:r>
            <a:r>
              <a:rPr lang="en-US" sz="2200" dirty="0"/>
              <a:t> </a:t>
            </a:r>
            <a:r>
              <a:rPr lang="en-US" sz="2200" dirty="0" err="1"/>
              <a:t>meil</a:t>
            </a:r>
            <a:r>
              <a:rPr lang="en-US" sz="2200" dirty="0"/>
              <a:t> need </a:t>
            </a:r>
            <a:r>
              <a:rPr lang="en-US" sz="2200" dirty="0" err="1"/>
              <a:t>loengupäevaks</a:t>
            </a:r>
            <a:r>
              <a:rPr lang="en-US" sz="2200" dirty="0"/>
              <a:t> </a:t>
            </a:r>
            <a:r>
              <a:rPr lang="en-US" sz="2200" dirty="0" err="1"/>
              <a:t>siduda</a:t>
            </a:r>
            <a:r>
              <a:rPr lang="en-US" sz="2200" dirty="0"/>
              <a:t>. </a:t>
            </a:r>
            <a:r>
              <a:rPr lang="en-US" sz="2200" dirty="0" err="1"/>
              <a:t>Siit</a:t>
            </a:r>
            <a:r>
              <a:rPr lang="en-US" sz="2200" dirty="0"/>
              <a:t> on </a:t>
            </a:r>
            <a:r>
              <a:rPr lang="en-US" sz="2200" dirty="0" err="1"/>
              <a:t>välja</a:t>
            </a:r>
            <a:r>
              <a:rPr lang="en-US" sz="2200" dirty="0"/>
              <a:t> </a:t>
            </a:r>
            <a:r>
              <a:rPr lang="en-US" sz="2200" dirty="0" err="1"/>
              <a:t>kasvanud</a:t>
            </a:r>
            <a:r>
              <a:rPr lang="en-US" sz="2200" dirty="0"/>
              <a:t> </a:t>
            </a:r>
            <a:r>
              <a:rPr lang="en-US" sz="2200" dirty="0" err="1"/>
              <a:t>loengusari</a:t>
            </a:r>
            <a:r>
              <a:rPr lang="en-US" sz="2200" dirty="0"/>
              <a:t> “</a:t>
            </a:r>
            <a:r>
              <a:rPr lang="en-US" sz="2200" dirty="0" err="1"/>
              <a:t>Põlliku</a:t>
            </a:r>
            <a:r>
              <a:rPr lang="en-US" sz="2200" dirty="0"/>
              <a:t> </a:t>
            </a:r>
            <a:r>
              <a:rPr lang="et-EE" sz="2200" dirty="0"/>
              <a:t>v</a:t>
            </a:r>
            <a:r>
              <a:rPr lang="en-US" sz="2200" dirty="0"/>
              <a:t>ana </a:t>
            </a:r>
            <a:r>
              <a:rPr lang="en-US" sz="2200" dirty="0" err="1"/>
              <a:t>maamaja</a:t>
            </a:r>
            <a:r>
              <a:rPr lang="en-US" sz="2200" dirty="0"/>
              <a:t> </a:t>
            </a:r>
            <a:r>
              <a:rPr lang="en-US" sz="2200" dirty="0" err="1"/>
              <a:t>päev</a:t>
            </a:r>
            <a:r>
              <a:rPr lang="en-US" sz="2200" dirty="0"/>
              <a:t>.”</a:t>
            </a:r>
            <a:endParaRPr sz="3000" dirty="0"/>
          </a:p>
          <a:p>
            <a:pPr marL="228600" lvl="0" indent="-241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200"/>
              <a:buChar char="•"/>
            </a:pPr>
            <a:r>
              <a:rPr lang="en-US" sz="2200" dirty="0" err="1">
                <a:solidFill>
                  <a:srgbClr val="262626"/>
                </a:solidFill>
              </a:rPr>
              <a:t>Kokku</a:t>
            </a:r>
            <a:r>
              <a:rPr lang="en-US" sz="2200" dirty="0">
                <a:solidFill>
                  <a:srgbClr val="262626"/>
                </a:solidFill>
              </a:rPr>
              <a:t> on </a:t>
            </a:r>
            <a:r>
              <a:rPr lang="en-US" sz="2200" dirty="0" err="1">
                <a:solidFill>
                  <a:srgbClr val="262626"/>
                </a:solidFill>
              </a:rPr>
              <a:t>planeeritud</a:t>
            </a:r>
            <a:r>
              <a:rPr lang="en-US" sz="2200" dirty="0">
                <a:solidFill>
                  <a:srgbClr val="262626"/>
                </a:solidFill>
              </a:rPr>
              <a:t> </a:t>
            </a:r>
            <a:r>
              <a:rPr lang="en-US" sz="2200" dirty="0" err="1">
                <a:solidFill>
                  <a:srgbClr val="262626"/>
                </a:solidFill>
              </a:rPr>
              <a:t>projektis</a:t>
            </a:r>
            <a:r>
              <a:rPr lang="en-US" sz="2200" dirty="0">
                <a:solidFill>
                  <a:srgbClr val="262626"/>
                </a:solidFill>
              </a:rPr>
              <a:t> </a:t>
            </a:r>
            <a:r>
              <a:rPr lang="en-US" sz="2200" dirty="0" err="1"/>
              <a:t>meistri</a:t>
            </a:r>
            <a:r>
              <a:rPr lang="en-US" sz="2200" dirty="0"/>
              <a:t> </a:t>
            </a:r>
            <a:r>
              <a:rPr lang="en-US" sz="2200" dirty="0" err="1"/>
              <a:t>juhendamisel</a:t>
            </a:r>
            <a:r>
              <a:rPr lang="en-US" sz="2200" dirty="0">
                <a:solidFill>
                  <a:srgbClr val="262626"/>
                </a:solidFill>
              </a:rPr>
              <a:t> 5 </a:t>
            </a:r>
            <a:r>
              <a:rPr lang="en-US" sz="2200" dirty="0" err="1">
                <a:solidFill>
                  <a:srgbClr val="262626"/>
                </a:solidFill>
              </a:rPr>
              <a:t>praktilist</a:t>
            </a:r>
            <a:r>
              <a:rPr lang="en-US" sz="2200" dirty="0">
                <a:solidFill>
                  <a:srgbClr val="262626"/>
                </a:solidFill>
              </a:rPr>
              <a:t> </a:t>
            </a:r>
            <a:r>
              <a:rPr lang="en-US" sz="2200" dirty="0" err="1">
                <a:solidFill>
                  <a:srgbClr val="262626"/>
                </a:solidFill>
              </a:rPr>
              <a:t>kursust</a:t>
            </a:r>
            <a:r>
              <a:rPr lang="en-US" sz="2200" dirty="0">
                <a:solidFill>
                  <a:srgbClr val="262626"/>
                </a:solidFill>
              </a:rPr>
              <a:t> , 3 </a:t>
            </a:r>
            <a:r>
              <a:rPr lang="en-US" sz="2200" dirty="0" err="1">
                <a:solidFill>
                  <a:srgbClr val="262626"/>
                </a:solidFill>
              </a:rPr>
              <a:t>Põlliku</a:t>
            </a:r>
            <a:r>
              <a:rPr lang="en-US" sz="2200" dirty="0">
                <a:solidFill>
                  <a:srgbClr val="262626"/>
                </a:solidFill>
              </a:rPr>
              <a:t> Vana </a:t>
            </a:r>
            <a:r>
              <a:rPr lang="en-US" sz="2200" dirty="0" err="1">
                <a:solidFill>
                  <a:srgbClr val="262626"/>
                </a:solidFill>
              </a:rPr>
              <a:t>maamaja</a:t>
            </a:r>
            <a:r>
              <a:rPr lang="en-US" sz="2200" dirty="0">
                <a:solidFill>
                  <a:srgbClr val="262626"/>
                </a:solidFill>
              </a:rPr>
              <a:t> </a:t>
            </a:r>
            <a:r>
              <a:rPr lang="en-US" sz="2200" dirty="0" err="1">
                <a:solidFill>
                  <a:srgbClr val="262626"/>
                </a:solidFill>
              </a:rPr>
              <a:t>päeva</a:t>
            </a:r>
            <a:r>
              <a:rPr lang="en-US" sz="2200" dirty="0">
                <a:solidFill>
                  <a:srgbClr val="262626"/>
                </a:solidFill>
              </a:rPr>
              <a:t> ja 2 </a:t>
            </a:r>
            <a:r>
              <a:rPr lang="en-US" sz="2200" dirty="0" err="1">
                <a:solidFill>
                  <a:srgbClr val="262626"/>
                </a:solidFill>
              </a:rPr>
              <a:t>näidisnõustamist</a:t>
            </a:r>
            <a:endParaRPr sz="3000" dirty="0"/>
          </a:p>
        </p:txBody>
      </p:sp>
      <p:sp>
        <p:nvSpPr>
          <p:cNvPr id="114" name="Google Shape;114;p3"/>
          <p:cNvSpPr/>
          <p:nvPr/>
        </p:nvSpPr>
        <p:spPr>
          <a:xfrm>
            <a:off x="2224586" y="5970896"/>
            <a:ext cx="9967416" cy="887104"/>
          </a:xfrm>
          <a:custGeom>
            <a:avLst/>
            <a:gdLst/>
            <a:ahLst/>
            <a:cxnLst/>
            <a:rect l="l" t="t" r="r" b="b"/>
            <a:pathLst>
              <a:path w="9517857" h="918356" extrusionOk="0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>
            <a:spLocks noGrp="1"/>
          </p:cNvSpPr>
          <p:nvPr>
            <p:ph type="title"/>
          </p:nvPr>
        </p:nvSpPr>
        <p:spPr>
          <a:xfrm>
            <a:off x="782470" y="381663"/>
            <a:ext cx="6592960" cy="82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Play"/>
              <a:buNone/>
            </a:pPr>
            <a:r>
              <a:rPr lang="en-US" sz="3600">
                <a:solidFill>
                  <a:srgbClr val="262626"/>
                </a:solidFill>
              </a:rPr>
              <a:t>Vana sepipaja renoveerimine</a:t>
            </a:r>
            <a:endParaRPr/>
          </a:p>
        </p:txBody>
      </p:sp>
      <p:pic>
        <p:nvPicPr>
          <p:cNvPr id="120" name="Google Shape;120;p4" descr="Pilt, millel on kujutatud õues, pilv, taevas, puu&#10;&#10;Kirjeldus on genereeritud automaatselt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 b="247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5"/>
          <p:cNvSpPr txBox="1"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n-US" sz="3300" dirty="0">
                <a:solidFill>
                  <a:schemeClr val="dk1"/>
                </a:solidFill>
                <a:latin typeface="+mn-lt"/>
                <a:ea typeface="Play"/>
                <a:cs typeface="Play"/>
                <a:sym typeface="Play"/>
              </a:rPr>
              <a:t>2022.a </a:t>
            </a:r>
            <a:r>
              <a:rPr lang="et-EE" sz="3300" dirty="0">
                <a:solidFill>
                  <a:schemeClr val="dk1"/>
                </a:solidFill>
                <a:latin typeface="+mn-lt"/>
                <a:ea typeface="Play"/>
                <a:cs typeface="Play"/>
                <a:sym typeface="Play"/>
              </a:rPr>
              <a:t>t</a:t>
            </a:r>
            <a:r>
              <a:rPr lang="en-US" sz="3300" dirty="0" err="1">
                <a:solidFill>
                  <a:schemeClr val="dk1"/>
                </a:solidFill>
                <a:latin typeface="+mn-lt"/>
                <a:ea typeface="Play"/>
                <a:cs typeface="Play"/>
                <a:sym typeface="Play"/>
              </a:rPr>
              <a:t>oimus</a:t>
            </a:r>
            <a:r>
              <a:rPr lang="en-US" sz="3300" dirty="0">
                <a:solidFill>
                  <a:schemeClr val="dk1"/>
                </a:solidFill>
                <a:latin typeface="+mn-lt"/>
                <a:ea typeface="Play"/>
                <a:cs typeface="Play"/>
                <a:sym typeface="Play"/>
              </a:rPr>
              <a:t> </a:t>
            </a:r>
            <a:r>
              <a:rPr lang="en-US" sz="3300" dirty="0" err="1">
                <a:solidFill>
                  <a:schemeClr val="dk1"/>
                </a:solidFill>
                <a:latin typeface="+mn-lt"/>
                <a:ea typeface="Play"/>
                <a:cs typeface="Play"/>
                <a:sym typeface="Play"/>
              </a:rPr>
              <a:t>näidisnõustamine</a:t>
            </a:r>
            <a:r>
              <a:rPr lang="en-US" sz="3300" dirty="0">
                <a:solidFill>
                  <a:schemeClr val="dk1"/>
                </a:solidFill>
                <a:latin typeface="+mn-lt"/>
                <a:ea typeface="Play"/>
                <a:cs typeface="Play"/>
                <a:sym typeface="Play"/>
              </a:rPr>
              <a:t> </a:t>
            </a:r>
            <a:r>
              <a:rPr lang="en-US" sz="3300" dirty="0" err="1">
                <a:solidFill>
                  <a:schemeClr val="dk1"/>
                </a:solidFill>
                <a:latin typeface="+mn-lt"/>
                <a:ea typeface="Play"/>
                <a:cs typeface="Play"/>
                <a:sym typeface="Play"/>
              </a:rPr>
              <a:t>Päri</a:t>
            </a:r>
            <a:r>
              <a:rPr lang="en-US" sz="3300" dirty="0">
                <a:solidFill>
                  <a:schemeClr val="dk1"/>
                </a:solidFill>
                <a:latin typeface="+mn-lt"/>
                <a:ea typeface="Play"/>
                <a:cs typeface="Play"/>
                <a:sym typeface="Play"/>
              </a:rPr>
              <a:t> talus,</a:t>
            </a:r>
            <a:r>
              <a:rPr lang="en-US" sz="3300" dirty="0">
                <a:latin typeface="+mn-lt"/>
                <a:ea typeface="Play"/>
                <a:cs typeface="Play"/>
                <a:sym typeface="Play"/>
              </a:rPr>
              <a:t> 1 </a:t>
            </a:r>
            <a:r>
              <a:rPr lang="en-US" sz="3300" dirty="0" err="1">
                <a:latin typeface="+mn-lt"/>
                <a:ea typeface="Play"/>
                <a:cs typeface="Play"/>
                <a:sym typeface="Play"/>
              </a:rPr>
              <a:t>Põlliku</a:t>
            </a:r>
            <a:r>
              <a:rPr lang="en-US" sz="3300" dirty="0">
                <a:latin typeface="+mn-lt"/>
                <a:ea typeface="Play"/>
                <a:cs typeface="Play"/>
                <a:sym typeface="Play"/>
              </a:rPr>
              <a:t> </a:t>
            </a:r>
            <a:r>
              <a:rPr lang="et-EE" sz="3300" dirty="0">
                <a:latin typeface="+mn-lt"/>
                <a:ea typeface="Play"/>
                <a:cs typeface="Play"/>
                <a:sym typeface="Play"/>
              </a:rPr>
              <a:t>v</a:t>
            </a:r>
            <a:r>
              <a:rPr lang="en-US" sz="3300" dirty="0">
                <a:latin typeface="+mn-lt"/>
                <a:ea typeface="Play"/>
                <a:cs typeface="Play"/>
                <a:sym typeface="Play"/>
              </a:rPr>
              <a:t>ana </a:t>
            </a:r>
            <a:r>
              <a:rPr lang="en-US" sz="3300" dirty="0" err="1">
                <a:latin typeface="+mn-lt"/>
                <a:ea typeface="Play"/>
                <a:cs typeface="Play"/>
                <a:sym typeface="Play"/>
              </a:rPr>
              <a:t>maamaja</a:t>
            </a:r>
            <a:r>
              <a:rPr lang="en-US" sz="3300" dirty="0">
                <a:latin typeface="+mn-lt"/>
                <a:ea typeface="Play"/>
                <a:cs typeface="Play"/>
                <a:sym typeface="Play"/>
              </a:rPr>
              <a:t> </a:t>
            </a:r>
            <a:r>
              <a:rPr lang="en-US" sz="3300" dirty="0" err="1">
                <a:latin typeface="+mn-lt"/>
                <a:ea typeface="Play"/>
                <a:cs typeface="Play"/>
                <a:sym typeface="Play"/>
              </a:rPr>
              <a:t>päev</a:t>
            </a:r>
            <a:r>
              <a:rPr lang="en-US" sz="3300" dirty="0">
                <a:latin typeface="+mn-lt"/>
                <a:ea typeface="Play"/>
                <a:cs typeface="Play"/>
                <a:sym typeface="Play"/>
              </a:rPr>
              <a:t> </a:t>
            </a:r>
            <a:r>
              <a:rPr lang="en-US" sz="3300" dirty="0" err="1">
                <a:latin typeface="+mn-lt"/>
                <a:ea typeface="Play"/>
                <a:cs typeface="Play"/>
                <a:sym typeface="Play"/>
              </a:rPr>
              <a:t>Kädva</a:t>
            </a:r>
            <a:r>
              <a:rPr lang="en-US" sz="3300" dirty="0">
                <a:latin typeface="+mn-lt"/>
                <a:ea typeface="Play"/>
                <a:cs typeface="Play"/>
                <a:sym typeface="Play"/>
              </a:rPr>
              <a:t> </a:t>
            </a:r>
            <a:r>
              <a:rPr lang="en-US" sz="3300" dirty="0" err="1">
                <a:latin typeface="+mn-lt"/>
                <a:ea typeface="Play"/>
                <a:cs typeface="Play"/>
                <a:sym typeface="Play"/>
              </a:rPr>
              <a:t>külamajas</a:t>
            </a:r>
            <a:r>
              <a:rPr lang="en-US" sz="3300" dirty="0">
                <a:latin typeface="+mn-lt"/>
                <a:ea typeface="Play"/>
                <a:cs typeface="Play"/>
                <a:sym typeface="Play"/>
              </a:rPr>
              <a:t> ja</a:t>
            </a:r>
            <a:r>
              <a:rPr lang="en-US" sz="3300" dirty="0">
                <a:latin typeface="+mn-lt"/>
              </a:rPr>
              <a:t> </a:t>
            </a:r>
            <a:r>
              <a:rPr lang="en-US" sz="3300" dirty="0">
                <a:latin typeface="+mn-lt"/>
                <a:ea typeface="Play"/>
                <a:cs typeface="Play"/>
                <a:sym typeface="Play"/>
              </a:rPr>
              <a:t>2 </a:t>
            </a:r>
            <a:r>
              <a:rPr lang="en-US" sz="3300" dirty="0" err="1">
                <a:latin typeface="+mn-lt"/>
                <a:ea typeface="Play"/>
                <a:cs typeface="Play"/>
                <a:sym typeface="Play"/>
              </a:rPr>
              <a:t>palgikursust</a:t>
            </a:r>
            <a:endParaRPr dirty="0">
              <a:latin typeface="+mn-lt"/>
            </a:endParaRPr>
          </a:p>
        </p:txBody>
      </p:sp>
      <p:pic>
        <p:nvPicPr>
          <p:cNvPr id="126" name="Google Shape;126;p5" descr="Pilt, millel on kujutatud õues, taevas, taim, muru&#10;&#10;Kirjeldus on genereeritud automaatselt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 t="13344" r="-1" b="43157"/>
          <a:stretch/>
        </p:blipFill>
        <p:spPr>
          <a:xfrm>
            <a:off x="271895" y="1804597"/>
            <a:ext cx="4146838" cy="3560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7" name="Google Shape;127;p5" descr="Pilt, millel on kujutatud rõivad, inimene, mees, jalatsid&#10;&#10;Kirjeldus on genereeritud automaatselt"/>
          <p:cNvPicPr preferRelativeResize="0">
            <a:picLocks noGrp="1"/>
          </p:cNvPicPr>
          <p:nvPr>
            <p:ph sz="half" idx="2"/>
          </p:nvPr>
        </p:nvPicPr>
        <p:blipFill rotWithShape="1">
          <a:blip r:embed="rId4">
            <a:alphaModFix/>
          </a:blip>
          <a:stretch/>
        </p:blipFill>
        <p:spPr>
          <a:xfrm>
            <a:off x="6172200" y="2281003"/>
            <a:ext cx="5181600" cy="3440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lt 2" descr="Pilt, millel on kujutatud õues, rõivad, inimene, jalatsid&#10;&#10;Kirjeldus on genereeritud automaatselt">
            <a:extLst>
              <a:ext uri="{FF2B5EF4-FFF2-40B4-BE49-F238E27FC236}">
                <a16:creationId xmlns:a16="http://schemas.microsoft.com/office/drawing/2014/main" id="{ED5B2124-C1BB-53AD-7793-C03907141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570" y="1804597"/>
            <a:ext cx="2639291" cy="4750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599818" y="5234320"/>
            <a:ext cx="6931319" cy="1110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Play"/>
              <a:buNone/>
            </a:pPr>
            <a:r>
              <a:rPr lang="en-US" sz="3600" dirty="0">
                <a:solidFill>
                  <a:srgbClr val="262626"/>
                </a:solidFill>
                <a:latin typeface="+mn-lt"/>
                <a:ea typeface="Play"/>
                <a:cs typeface="Play"/>
                <a:sym typeface="Play"/>
              </a:rPr>
              <a:t>2022.a</a:t>
            </a:r>
            <a:br>
              <a:rPr lang="en-US" sz="3600" dirty="0">
                <a:solidFill>
                  <a:srgbClr val="262626"/>
                </a:solidFill>
                <a:latin typeface="+mn-lt"/>
                <a:ea typeface="Play"/>
                <a:cs typeface="Play"/>
                <a:sym typeface="Play"/>
              </a:rPr>
            </a:br>
            <a:r>
              <a:rPr lang="en-US" sz="3600" dirty="0">
                <a:solidFill>
                  <a:srgbClr val="262626"/>
                </a:solidFill>
                <a:latin typeface="+mn-lt"/>
                <a:ea typeface="Play"/>
                <a:cs typeface="Play"/>
                <a:sym typeface="Play"/>
              </a:rPr>
              <a:t>2. </a:t>
            </a:r>
            <a:r>
              <a:rPr lang="en-US" sz="3600" dirty="0" err="1">
                <a:solidFill>
                  <a:srgbClr val="262626"/>
                </a:solidFill>
                <a:latin typeface="+mn-lt"/>
                <a:ea typeface="Play"/>
                <a:cs typeface="Play"/>
                <a:sym typeface="Play"/>
              </a:rPr>
              <a:t>palgikursus</a:t>
            </a:r>
            <a:r>
              <a:rPr lang="en-US" sz="3600" dirty="0">
                <a:solidFill>
                  <a:srgbClr val="262626"/>
                </a:solidFill>
                <a:latin typeface="+mn-lt"/>
                <a:ea typeface="Play"/>
                <a:cs typeface="Play"/>
                <a:sym typeface="Play"/>
              </a:rPr>
              <a:t> </a:t>
            </a:r>
            <a:r>
              <a:rPr lang="en-US" sz="3600" dirty="0" err="1">
                <a:solidFill>
                  <a:srgbClr val="262626"/>
                </a:solidFill>
                <a:latin typeface="+mn-lt"/>
                <a:ea typeface="Play"/>
                <a:cs typeface="Play"/>
                <a:sym typeface="Play"/>
              </a:rPr>
              <a:t>septembris</a:t>
            </a:r>
            <a:endParaRPr sz="3600" dirty="0">
              <a:solidFill>
                <a:srgbClr val="262626"/>
              </a:solidFill>
              <a:latin typeface="+mn-lt"/>
              <a:ea typeface="Play"/>
              <a:cs typeface="Play"/>
              <a:sym typeface="Play"/>
            </a:endParaRPr>
          </a:p>
        </p:txBody>
      </p:sp>
      <p:pic>
        <p:nvPicPr>
          <p:cNvPr id="134" name="Google Shape;134;p6" descr="Pilt, millel on kujutatud ehitis, maapind, rõivad, saematerjal&#10;&#10;Kirjeldus on genereeritud automaatselt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 l="2481" r="7824" b="-1"/>
          <a:stretch/>
        </p:blipFill>
        <p:spPr>
          <a:xfrm>
            <a:off x="318654" y="120922"/>
            <a:ext cx="6031213" cy="5158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5" name="Google Shape;135;p6" descr="Pilt, millel on kujutatud rõivad, inimene, jalatsid, grupp&#10;&#10;Kirjeldus on genereeritud automaatselt"/>
          <p:cNvPicPr preferRelativeResize="0">
            <a:picLocks noGrp="1"/>
          </p:cNvPicPr>
          <p:nvPr>
            <p:ph sz="half" idx="2"/>
          </p:nvPr>
        </p:nvPicPr>
        <p:blipFill rotWithShape="1">
          <a:blip r:embed="rId4">
            <a:alphaModFix/>
          </a:blip>
          <a:srcRect l="24655" r="8678"/>
          <a:stretch/>
        </p:blipFill>
        <p:spPr>
          <a:xfrm>
            <a:off x="6472239" y="120923"/>
            <a:ext cx="5539411" cy="5158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/>
          <p:nvPr/>
        </p:nvSpPr>
        <p:spPr>
          <a:xfrm>
            <a:off x="1524" y="2"/>
            <a:ext cx="12188952" cy="68579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7"/>
          <p:cNvSpPr/>
          <p:nvPr/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-1523" y="4655127"/>
            <a:ext cx="7390600" cy="209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2800" dirty="0">
                <a:solidFill>
                  <a:schemeClr val="dk1"/>
                </a:solidFill>
                <a:latin typeface="+mn-lt"/>
                <a:ea typeface="Play"/>
                <a:cs typeface="Play"/>
                <a:sym typeface="Play"/>
              </a:rPr>
              <a:t>2023.a 2 </a:t>
            </a:r>
            <a:r>
              <a:rPr lang="en-US" sz="2800" dirty="0" err="1">
                <a:solidFill>
                  <a:schemeClr val="dk1"/>
                </a:solidFill>
                <a:latin typeface="+mn-lt"/>
                <a:ea typeface="Play"/>
                <a:cs typeface="Play"/>
                <a:sym typeface="Play"/>
              </a:rPr>
              <a:t>kursust</a:t>
            </a:r>
            <a:br>
              <a:rPr lang="et-EE" sz="2800" dirty="0">
                <a:solidFill>
                  <a:schemeClr val="dk1"/>
                </a:solidFill>
                <a:latin typeface="+mn-lt"/>
                <a:ea typeface="Play"/>
                <a:cs typeface="Play"/>
                <a:sym typeface="Play"/>
              </a:rPr>
            </a:br>
            <a:r>
              <a:rPr lang="en-US" sz="2800" dirty="0" err="1">
                <a:solidFill>
                  <a:schemeClr val="dk1"/>
                </a:solidFill>
                <a:latin typeface="+mn-lt"/>
                <a:ea typeface="Play"/>
                <a:cs typeface="Play"/>
                <a:sym typeface="Play"/>
              </a:rPr>
              <a:t>Ääsi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Play"/>
                <a:cs typeface="Play"/>
                <a:sym typeface="Play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+mn-lt"/>
                <a:ea typeface="Play"/>
                <a:cs typeface="Play"/>
                <a:sym typeface="Play"/>
              </a:rPr>
              <a:t>taastamine</a:t>
            </a:r>
            <a:r>
              <a:rPr lang="et-EE" sz="2800" dirty="0">
                <a:solidFill>
                  <a:schemeClr val="dk1"/>
                </a:solidFill>
                <a:latin typeface="+mn-lt"/>
                <a:ea typeface="Play"/>
                <a:cs typeface="Play"/>
                <a:sym typeface="Play"/>
              </a:rPr>
              <a:t>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Play"/>
                <a:cs typeface="Play"/>
                <a:sym typeface="Play"/>
              </a:rPr>
              <a:t>ja </a:t>
            </a:r>
            <a:r>
              <a:rPr lang="en-US" sz="2800" dirty="0" err="1">
                <a:solidFill>
                  <a:schemeClr val="dk1"/>
                </a:solidFill>
                <a:latin typeface="+mn-lt"/>
                <a:ea typeface="Play"/>
                <a:cs typeface="Play"/>
                <a:sym typeface="Play"/>
              </a:rPr>
              <a:t>palgikursus</a:t>
            </a:r>
            <a:r>
              <a:rPr lang="et-EE" sz="2800" dirty="0">
                <a:solidFill>
                  <a:schemeClr val="dk1"/>
                </a:solidFill>
                <a:latin typeface="+mn-lt"/>
                <a:ea typeface="Play"/>
                <a:cs typeface="Play"/>
                <a:sym typeface="Play"/>
              </a:rPr>
              <a:t> ning</a:t>
            </a:r>
            <a:br>
              <a:rPr lang="et-EE" sz="2800" dirty="0">
                <a:solidFill>
                  <a:schemeClr val="dk1"/>
                </a:solidFill>
                <a:latin typeface="+mn-lt"/>
                <a:ea typeface="Play"/>
                <a:cs typeface="Play"/>
                <a:sym typeface="Play"/>
              </a:rPr>
            </a:br>
            <a:r>
              <a:rPr lang="et-EE" sz="2800" dirty="0">
                <a:solidFill>
                  <a:schemeClr val="dk1"/>
                </a:solidFill>
                <a:latin typeface="+mn-lt"/>
                <a:ea typeface="Play"/>
                <a:cs typeface="Play"/>
                <a:sym typeface="Play"/>
              </a:rPr>
              <a:t>t</a:t>
            </a:r>
            <a:r>
              <a:rPr lang="en-US" sz="2800" dirty="0" err="1">
                <a:latin typeface="+mn-lt"/>
              </a:rPr>
              <a:t>eine</a:t>
            </a:r>
            <a:r>
              <a:rPr lang="en-US" sz="2800" dirty="0">
                <a:latin typeface="+mn-lt"/>
                <a:ea typeface="Play"/>
                <a:cs typeface="Play"/>
                <a:sym typeface="Play"/>
              </a:rPr>
              <a:t> </a:t>
            </a:r>
            <a:r>
              <a:rPr lang="en-US" sz="2800" dirty="0" err="1">
                <a:latin typeface="+mn-lt"/>
                <a:ea typeface="Play"/>
                <a:cs typeface="Play"/>
                <a:sym typeface="Play"/>
              </a:rPr>
              <a:t>Põlliku</a:t>
            </a:r>
            <a:r>
              <a:rPr lang="en-US" sz="2800" dirty="0">
                <a:latin typeface="+mn-lt"/>
                <a:ea typeface="Play"/>
                <a:cs typeface="Play"/>
                <a:sym typeface="Play"/>
              </a:rPr>
              <a:t> </a:t>
            </a:r>
            <a:r>
              <a:rPr lang="en-US" sz="2800" dirty="0" err="1">
                <a:latin typeface="+mn-lt"/>
                <a:ea typeface="Play"/>
                <a:cs typeface="Play"/>
                <a:sym typeface="Play"/>
              </a:rPr>
              <a:t>vana</a:t>
            </a:r>
            <a:r>
              <a:rPr lang="en-US" sz="2800" dirty="0">
                <a:latin typeface="+mn-lt"/>
                <a:ea typeface="Play"/>
                <a:cs typeface="Play"/>
                <a:sym typeface="Play"/>
              </a:rPr>
              <a:t> </a:t>
            </a:r>
            <a:r>
              <a:rPr lang="en-US" sz="2800" dirty="0" err="1">
                <a:latin typeface="+mn-lt"/>
                <a:ea typeface="Play"/>
                <a:cs typeface="Play"/>
                <a:sym typeface="Play"/>
              </a:rPr>
              <a:t>maamaja</a:t>
            </a:r>
            <a:r>
              <a:rPr lang="en-US" sz="2800" dirty="0">
                <a:latin typeface="+mn-lt"/>
                <a:ea typeface="Play"/>
                <a:cs typeface="Play"/>
                <a:sym typeface="Play"/>
              </a:rPr>
              <a:t> </a:t>
            </a:r>
            <a:r>
              <a:rPr lang="en-US" sz="2800" dirty="0" err="1">
                <a:latin typeface="+mn-lt"/>
                <a:ea typeface="Play"/>
                <a:cs typeface="Play"/>
                <a:sym typeface="Play"/>
              </a:rPr>
              <a:t>päev</a:t>
            </a:r>
            <a:r>
              <a:rPr lang="en-US" sz="2800" dirty="0">
                <a:latin typeface="+mn-lt"/>
                <a:ea typeface="Play"/>
                <a:cs typeface="Play"/>
                <a:sym typeface="Play"/>
              </a:rPr>
              <a:t>, mis </a:t>
            </a:r>
            <a:r>
              <a:rPr lang="en-US" sz="2800" dirty="0" err="1">
                <a:latin typeface="+mn-lt"/>
                <a:ea typeface="Play"/>
                <a:cs typeface="Play"/>
                <a:sym typeface="Play"/>
              </a:rPr>
              <a:t>toimus</a:t>
            </a:r>
            <a:r>
              <a:rPr lang="et-EE" sz="2800" dirty="0">
                <a:latin typeface="+mn-lt"/>
                <a:ea typeface="Play"/>
                <a:cs typeface="Play"/>
                <a:sym typeface="Play"/>
              </a:rPr>
              <a:t> </a:t>
            </a:r>
            <a:r>
              <a:rPr lang="en-US" sz="2800" dirty="0" err="1">
                <a:latin typeface="+mn-lt"/>
                <a:ea typeface="Play"/>
                <a:cs typeface="Play"/>
                <a:sym typeface="Play"/>
              </a:rPr>
              <a:t>septembris</a:t>
            </a:r>
            <a:r>
              <a:rPr lang="et-EE" sz="2800" dirty="0">
                <a:latin typeface="+mn-lt"/>
                <a:ea typeface="Play"/>
                <a:cs typeface="Play"/>
                <a:sym typeface="Play"/>
              </a:rPr>
              <a:t> </a:t>
            </a:r>
            <a:r>
              <a:rPr lang="en-US" sz="2800" dirty="0" err="1">
                <a:latin typeface="+mn-lt"/>
              </a:rPr>
              <a:t>Vahastu</a:t>
            </a:r>
            <a:r>
              <a:rPr lang="en-US" sz="2800" dirty="0">
                <a:latin typeface="+mn-lt"/>
                <a:ea typeface="Play"/>
                <a:cs typeface="Play"/>
                <a:sym typeface="Play"/>
              </a:rPr>
              <a:t> </a:t>
            </a:r>
            <a:r>
              <a:rPr lang="en-US" sz="2800" dirty="0" err="1">
                <a:latin typeface="+mn-lt"/>
                <a:ea typeface="Play"/>
                <a:cs typeface="Play"/>
                <a:sym typeface="Play"/>
              </a:rPr>
              <a:t>rahvamajas</a:t>
            </a:r>
            <a:endParaRPr dirty="0">
              <a:latin typeface="+mn-lt"/>
            </a:endParaRPr>
          </a:p>
        </p:txBody>
      </p:sp>
      <p:pic>
        <p:nvPicPr>
          <p:cNvPr id="146" name="Google Shape;146;p7" descr="Pilt, millel on kujutatud ehitis, õues, taevas, Varemed&#10;&#10;Kirjeldus on genereeritud automaatselt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5785" y="237562"/>
            <a:ext cx="6819490" cy="3973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lt 4" descr="Pilt, millel on kujutatud rõivad, inimene, ehitis, maapind&#10;&#10;Kirjeldus on genereeritud automaatselt">
            <a:extLst>
              <a:ext uri="{FF2B5EF4-FFF2-40B4-BE49-F238E27FC236}">
                <a16:creationId xmlns:a16="http://schemas.microsoft.com/office/drawing/2014/main" id="{69227B48-84F1-4401-9366-EE2C872A5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600" y="237562"/>
            <a:ext cx="4454551" cy="5939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599818" y="5234320"/>
            <a:ext cx="6931319" cy="140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Play"/>
              <a:buNone/>
            </a:pPr>
            <a:r>
              <a:rPr lang="en-US" sz="3600" dirty="0">
                <a:solidFill>
                  <a:srgbClr val="262626"/>
                </a:solidFill>
                <a:latin typeface="+mn-lt"/>
                <a:ea typeface="Play"/>
                <a:cs typeface="Play"/>
                <a:sym typeface="Play"/>
              </a:rPr>
              <a:t>2023.a </a:t>
            </a:r>
            <a:r>
              <a:rPr lang="en-US" sz="3600" dirty="0" err="1">
                <a:solidFill>
                  <a:srgbClr val="262626"/>
                </a:solidFill>
                <a:latin typeface="+mn-lt"/>
                <a:ea typeface="Play"/>
                <a:cs typeface="Play"/>
                <a:sym typeface="Play"/>
              </a:rPr>
              <a:t>palgikursus</a:t>
            </a:r>
            <a:endParaRPr sz="3600" dirty="0">
              <a:solidFill>
                <a:srgbClr val="262626"/>
              </a:solidFill>
              <a:latin typeface="+mn-lt"/>
              <a:ea typeface="Play"/>
              <a:cs typeface="Play"/>
              <a:sym typeface="Play"/>
            </a:endParaRPr>
          </a:p>
        </p:txBody>
      </p:sp>
      <p:pic>
        <p:nvPicPr>
          <p:cNvPr id="152" name="Google Shape;152;p8" descr="Pilt, millel on kujutatud rõivad, inimene, Inimese nägu, mees&#10;&#10;Kirjeldus on genereeritud automaatselt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 t="5064" b="10560"/>
          <a:stretch/>
        </p:blipFill>
        <p:spPr>
          <a:xfrm>
            <a:off x="6132764" y="221672"/>
            <a:ext cx="5796000" cy="6414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" name="Google Shape;153;p8" descr="Pilt, millel on kujutatud rõivad, ehitis, inimene, mees&#10;&#10;Kirjeldus on genereeritud automaatselt"/>
          <p:cNvPicPr preferRelativeResize="0">
            <a:picLocks noGrp="1"/>
          </p:cNvPicPr>
          <p:nvPr>
            <p:ph sz="half" idx="2"/>
          </p:nvPr>
        </p:nvPicPr>
        <p:blipFill rotWithShape="1">
          <a:blip r:embed="rId4">
            <a:alphaModFix/>
          </a:blip>
          <a:srcRect t="21958" r="1" b="15119"/>
          <a:stretch/>
        </p:blipFill>
        <p:spPr>
          <a:xfrm>
            <a:off x="263236" y="221672"/>
            <a:ext cx="5680364" cy="4937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/>
          <p:nvPr/>
        </p:nvSpPr>
        <p:spPr>
          <a:xfrm>
            <a:off x="1524" y="2"/>
            <a:ext cx="12188952" cy="68579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FamilyID=Office_ArchiveTorn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9"/>
          <p:cNvSpPr txBox="1">
            <a:spLocks noGrp="1"/>
          </p:cNvSpPr>
          <p:nvPr>
            <p:ph type="title"/>
          </p:nvPr>
        </p:nvSpPr>
        <p:spPr>
          <a:xfrm>
            <a:off x="623455" y="5329568"/>
            <a:ext cx="6109854" cy="108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Play"/>
              <a:buNone/>
            </a:pPr>
            <a:r>
              <a:rPr lang="en-US" sz="3600" dirty="0" err="1">
                <a:solidFill>
                  <a:srgbClr val="262626"/>
                </a:solidFill>
                <a:latin typeface="Play"/>
                <a:ea typeface="Play"/>
                <a:cs typeface="Play"/>
                <a:sym typeface="Play"/>
              </a:rPr>
              <a:t>Põlliku</a:t>
            </a:r>
            <a:r>
              <a:rPr lang="en-US" sz="3600" dirty="0">
                <a:solidFill>
                  <a:srgbClr val="262626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-US" sz="3600" dirty="0" err="1">
                <a:solidFill>
                  <a:srgbClr val="262626"/>
                </a:solidFill>
                <a:latin typeface="Play"/>
                <a:ea typeface="Play"/>
                <a:cs typeface="Play"/>
                <a:sym typeface="Play"/>
              </a:rPr>
              <a:t>küla</a:t>
            </a:r>
            <a:r>
              <a:rPr lang="en-US" sz="3600" dirty="0">
                <a:solidFill>
                  <a:srgbClr val="262626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-US" sz="3600" dirty="0" err="1">
                <a:solidFill>
                  <a:srgbClr val="262626"/>
                </a:solidFill>
                <a:latin typeface="Play"/>
                <a:ea typeface="Play"/>
                <a:cs typeface="Play"/>
                <a:sym typeface="Play"/>
              </a:rPr>
              <a:t>naised</a:t>
            </a:r>
            <a:r>
              <a:rPr lang="en-US" sz="3600" dirty="0">
                <a:solidFill>
                  <a:srgbClr val="262626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lang="en-US" sz="3600" dirty="0" err="1">
                <a:solidFill>
                  <a:srgbClr val="262626"/>
                </a:solidFill>
                <a:latin typeface="Play"/>
                <a:ea typeface="Play"/>
                <a:cs typeface="Play"/>
                <a:sym typeface="Play"/>
              </a:rPr>
              <a:t>tööhoos</a:t>
            </a:r>
            <a:endParaRPr dirty="0">
              <a:solidFill>
                <a:srgbClr val="262626"/>
              </a:solidFill>
            </a:endParaRPr>
          </a:p>
        </p:txBody>
      </p:sp>
      <p:pic>
        <p:nvPicPr>
          <p:cNvPr id="165" name="Google Shape;165;p9" descr="Pilt, millel on kujutatud õues, tee, taevas, inimene&#10;&#10;Kirjeldus on genereeritud automaatselt"/>
          <p:cNvPicPr preferRelativeResize="0">
            <a:picLocks noGrp="1"/>
          </p:cNvPicPr>
          <p:nvPr>
            <p:ph sz="half" idx="1"/>
          </p:nvPr>
        </p:nvPicPr>
        <p:blipFill rotWithShape="1">
          <a:blip r:embed="rId3">
            <a:alphaModFix/>
          </a:blip>
          <a:srcRect l="34907" r="28133"/>
          <a:stretch/>
        </p:blipFill>
        <p:spPr>
          <a:xfrm>
            <a:off x="8116628" y="207818"/>
            <a:ext cx="3965051" cy="4924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2" name="Google Shape;162;p9" descr="Pilt, millel on kujutatud õues, taevas, muru, inimene&#10;&#10;Kirjeldus on genereeritud automaatselt"/>
          <p:cNvPicPr preferRelativeResize="0">
            <a:picLocks noGrp="1"/>
          </p:cNvPicPr>
          <p:nvPr>
            <p:ph sz="half" idx="2"/>
          </p:nvPr>
        </p:nvPicPr>
        <p:blipFill rotWithShape="1">
          <a:blip r:embed="rId4">
            <a:alphaModFix/>
          </a:blip>
          <a:srcRect l="29826" r="30431"/>
          <a:stretch/>
        </p:blipFill>
        <p:spPr>
          <a:xfrm>
            <a:off x="183471" y="125002"/>
            <a:ext cx="3891902" cy="4498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1" name="Google Shape;161;p9" descr="Pilt, millel on kujutatud õues, taevas, rõivad, inimene&#10;&#10;Kirjeldus on genereeritud automaatselt"/>
          <p:cNvPicPr preferRelativeResize="0"/>
          <p:nvPr/>
        </p:nvPicPr>
        <p:blipFill rotWithShape="1">
          <a:blip r:embed="rId5">
            <a:alphaModFix/>
          </a:blip>
          <a:srcRect l="27474" r="35686"/>
          <a:stretch/>
        </p:blipFill>
        <p:spPr>
          <a:xfrm>
            <a:off x="4001826" y="207818"/>
            <a:ext cx="4079551" cy="4913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3" name="Google Shape;163;p9"/>
          <p:cNvSpPr/>
          <p:nvPr/>
        </p:nvSpPr>
        <p:spPr>
          <a:xfrm>
            <a:off x="6125900" y="4774216"/>
            <a:ext cx="7583" cy="4128"/>
          </a:xfrm>
          <a:custGeom>
            <a:avLst/>
            <a:gdLst/>
            <a:ahLst/>
            <a:cxnLst/>
            <a:rect l="l" t="t" r="r" b="b"/>
            <a:pathLst>
              <a:path w="7583" h="4128" extrusionOk="0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9"/>
          <p:cNvSpPr/>
          <p:nvPr/>
        </p:nvSpPr>
        <p:spPr>
          <a:xfrm>
            <a:off x="6125900" y="4774216"/>
            <a:ext cx="7583" cy="4128"/>
          </a:xfrm>
          <a:custGeom>
            <a:avLst/>
            <a:gdLst/>
            <a:ahLst/>
            <a:cxnLst/>
            <a:rect l="l" t="t" r="r" b="b"/>
            <a:pathLst>
              <a:path w="7583" h="4128" extrusionOk="0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1570</TotalTime>
  <Words>303</Words>
  <Application>Microsoft Office PowerPoint</Application>
  <PresentationFormat>Laiekraan</PresentationFormat>
  <Paragraphs>31</Paragraphs>
  <Slides>13</Slides>
  <Notes>13</Notes>
  <HiddenSlides>0</HiddenSlides>
  <MMClips>0</MMClips>
  <ScaleCrop>false</ScaleCrop>
  <HeadingPairs>
    <vt:vector size="6" baseType="variant">
      <vt:variant>
        <vt:lpstr>Kasutatud fondid</vt:lpstr>
      </vt:variant>
      <vt:variant>
        <vt:i4>5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13</vt:i4>
      </vt:variant>
    </vt:vector>
  </HeadingPairs>
  <TitlesOfParts>
    <vt:vector size="19" baseType="lpstr">
      <vt:lpstr>Arial</vt:lpstr>
      <vt:lpstr>Aptos Display</vt:lpstr>
      <vt:lpstr>Play</vt:lpstr>
      <vt:lpstr>Aptos</vt:lpstr>
      <vt:lpstr>Times</vt:lpstr>
      <vt:lpstr>Office'i kujundus</vt:lpstr>
      <vt:lpstr>Põlliku Külaseltsi ja Eesti Vabaõhumuuseumi Maaarhitektuuri keskuse koostööst</vt:lpstr>
      <vt:lpstr>Põlliku küla</vt:lpstr>
      <vt:lpstr>Projektist</vt:lpstr>
      <vt:lpstr>Vana sepipaja renoveerimine</vt:lpstr>
      <vt:lpstr>2022.a toimus näidisnõustamine Päri talus, 1 Põlliku vana maamaja päev Kädva külamajas ja 2 palgikursust</vt:lpstr>
      <vt:lpstr>2022.a 2. palgikursus septembris</vt:lpstr>
      <vt:lpstr>2023.a 2 kursust Ääsi taastamine ja palgikursus ning teine Põlliku vana maamaja päev, mis toimus septembris Vahastu rahvamajas</vt:lpstr>
      <vt:lpstr>2023.a palgikursus</vt:lpstr>
      <vt:lpstr>Põlliku küla naised tööhoos</vt:lpstr>
      <vt:lpstr> 2024.aastal plaanis</vt:lpstr>
      <vt:lpstr>Teised õnnestunud projektid</vt:lpstr>
      <vt:lpstr>Külarahvas  on saanud projektist hoogu ja haridust.  Meister Rene Miilen on õpilastele nõu andes käinud ka Põlliku küla teistes taludes ehitusnõu jagamas.  </vt:lpstr>
      <vt:lpstr>Tänan!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Põlliku Külaseltsi ja Eesti Vabaõhumuuseumi Maaarhitektuuri keskuse koostööst</dc:title>
  <dc:creator>Leelo Rood</dc:creator>
  <cp:lastModifiedBy>Leelo Rood</cp:lastModifiedBy>
  <cp:revision>1</cp:revision>
  <dcterms:created xsi:type="dcterms:W3CDTF">2024-01-25T17:17:36Z</dcterms:created>
  <dcterms:modified xsi:type="dcterms:W3CDTF">2024-02-02T23:34:24Z</dcterms:modified>
</cp:coreProperties>
</file>