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3" r:id="rId2"/>
  </p:sldMasterIdLst>
  <p:notesMasterIdLst>
    <p:notesMasterId r:id="rId59"/>
  </p:notesMasterIdLst>
  <p:sldIdLst>
    <p:sldId id="264" r:id="rId3"/>
    <p:sldId id="265" r:id="rId4"/>
    <p:sldId id="268" r:id="rId5"/>
    <p:sldId id="319" r:id="rId6"/>
    <p:sldId id="269" r:id="rId7"/>
    <p:sldId id="266" r:id="rId8"/>
    <p:sldId id="292" r:id="rId9"/>
    <p:sldId id="270" r:id="rId10"/>
    <p:sldId id="271" r:id="rId11"/>
    <p:sldId id="291" r:id="rId12"/>
    <p:sldId id="272" r:id="rId13"/>
    <p:sldId id="311" r:id="rId14"/>
    <p:sldId id="273" r:id="rId15"/>
    <p:sldId id="274" r:id="rId16"/>
    <p:sldId id="304" r:id="rId17"/>
    <p:sldId id="305" r:id="rId18"/>
    <p:sldId id="275" r:id="rId19"/>
    <p:sldId id="276" r:id="rId20"/>
    <p:sldId id="277" r:id="rId21"/>
    <p:sldId id="267" r:id="rId22"/>
    <p:sldId id="309" r:id="rId23"/>
    <p:sldId id="308" r:id="rId24"/>
    <p:sldId id="321" r:id="rId25"/>
    <p:sldId id="278" r:id="rId26"/>
    <p:sldId id="306" r:id="rId27"/>
    <p:sldId id="307" r:id="rId28"/>
    <p:sldId id="300" r:id="rId29"/>
    <p:sldId id="282" r:id="rId30"/>
    <p:sldId id="283" r:id="rId31"/>
    <p:sldId id="284" r:id="rId32"/>
    <p:sldId id="301" r:id="rId33"/>
    <p:sldId id="302" r:id="rId34"/>
    <p:sldId id="313" r:id="rId35"/>
    <p:sldId id="279" r:id="rId36"/>
    <p:sldId id="303" r:id="rId37"/>
    <p:sldId id="280" r:id="rId38"/>
    <p:sldId id="290" r:id="rId39"/>
    <p:sldId id="281" r:id="rId40"/>
    <p:sldId id="285" r:id="rId41"/>
    <p:sldId id="286" r:id="rId42"/>
    <p:sldId id="314" r:id="rId43"/>
    <p:sldId id="310" r:id="rId44"/>
    <p:sldId id="315" r:id="rId45"/>
    <p:sldId id="298" r:id="rId46"/>
    <p:sldId id="316" r:id="rId47"/>
    <p:sldId id="312" r:id="rId48"/>
    <p:sldId id="288" r:id="rId49"/>
    <p:sldId id="289" r:id="rId50"/>
    <p:sldId id="293" r:id="rId51"/>
    <p:sldId id="294" r:id="rId52"/>
    <p:sldId id="295" r:id="rId53"/>
    <p:sldId id="317" r:id="rId54"/>
    <p:sldId id="296" r:id="rId55"/>
    <p:sldId id="320" r:id="rId56"/>
    <p:sldId id="318" r:id="rId57"/>
    <p:sldId id="299" r:id="rId58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DFBB"/>
    <a:srgbClr val="9AD3E9"/>
    <a:srgbClr val="F8B2A3"/>
    <a:srgbClr val="A4B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906" y="72"/>
      </p:cViewPr>
      <p:guideLst>
        <p:guide orient="horz" pos="184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E4780-4742-4AF7-B9F6-29387D06C872}" type="datetimeFigureOut">
              <a:rPr lang="ko-KR" altLang="en-US" smtClean="0"/>
              <a:t>2024-02-03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0E160-F603-41F3-A192-DC95957721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1441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5509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9571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3237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8621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2028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7637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1241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21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15392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3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5412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80931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55883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4101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92541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24772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09394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0292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36839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33404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0856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1992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1903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61127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7451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52590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46944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33874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68157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13582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82295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67006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836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05708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77566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42950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78021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68591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71668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2164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00677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82514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7487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7486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0757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92624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55787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54111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86910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15306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8928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6925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2038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3893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5966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7204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17858" y="1275606"/>
            <a:ext cx="2448545" cy="20240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339542" y="1275606"/>
            <a:ext cx="2448273" cy="20240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960954" y="1275606"/>
            <a:ext cx="2448273" cy="20240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48399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86" y="1275606"/>
            <a:ext cx="2923753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646" y="1275606"/>
            <a:ext cx="2923753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582656" y="1374406"/>
            <a:ext cx="2700000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820964" y="1374406"/>
            <a:ext cx="2736000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730894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2847111" y="1179745"/>
            <a:ext cx="3401564" cy="3401564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25" y="1079005"/>
            <a:ext cx="3373328" cy="40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66328" y="1217153"/>
            <a:ext cx="1945465" cy="30051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19204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213800" y="2230378"/>
            <a:ext cx="4930200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213800" y="2703954"/>
            <a:ext cx="493020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E:\002-KIMS BUSINESS\007-02-Googleslidesppt\02-GSppt-Contents-Kim\20170215\03-abs\item01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3651870"/>
            <a:ext cx="1013895" cy="101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002-KIMS BUSINESS\007-02-Googleslidesppt\02-GSppt-Contents-Kim\20170215\03-abs\item01-png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50740"/>
            <a:ext cx="648072" cy="64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002-KIMS BUSINESS\007-02-Googleslidesppt\02-GSppt-Contents-Kim\20170215\03-abs\item01-pn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9818"/>
            <a:ext cx="442142" cy="44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002-KIMS BUSINESS\007-02-Googleslidesppt\02-GSppt-Contents-Kim\20170215\03-abs\item01-png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779200"/>
            <a:ext cx="360040" cy="3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1115616" y="1275607"/>
            <a:ext cx="2585656" cy="2592286"/>
            <a:chOff x="1115616" y="1275607"/>
            <a:chExt cx="2585656" cy="2592286"/>
          </a:xfrm>
        </p:grpSpPr>
        <p:pic>
          <p:nvPicPr>
            <p:cNvPr id="1026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27" name="Picture 3" descr="E:\002-KIMS BUSINESS\007-02-Googleslidesppt\02-GSppt-Contents-Kim\20170215\03-abs\item02-png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578808"/>
            <a:ext cx="1475656" cy="159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E:\002-KIMS BUSINESS\007-02-Googleslidesppt\02-GSppt-Contents-Kim\20170215\03-abs\item02-png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26854" y="-51527"/>
            <a:ext cx="879830" cy="94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2843808" y="377122"/>
            <a:ext cx="3456384" cy="3465247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29098" y="3829794"/>
            <a:ext cx="3456384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28950" y="4443958"/>
            <a:ext cx="3456384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76203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0409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63568" y="1599822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842131" y="1597374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834733" y="1597374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27011" y="1599822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683568" y="1419822"/>
            <a:ext cx="1800000" cy="18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2671382" y="1419822"/>
            <a:ext cx="1800000" cy="18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4659196" y="1419822"/>
            <a:ext cx="1800000" cy="18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6647011" y="1419822"/>
            <a:ext cx="1800000" cy="18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3499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771800" y="1404764"/>
            <a:ext cx="6372200" cy="30243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19319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3059832" cy="21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084000" y="2947500"/>
            <a:ext cx="3060000" cy="21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4479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28392" y="0"/>
            <a:ext cx="2123728" cy="32198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020272" y="1923678"/>
            <a:ext cx="2123728" cy="32198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80251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52" r:id="rId4"/>
    <p:sldLayoutId id="2147483661" r:id="rId5"/>
    <p:sldLayoutId id="2147483656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43558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 R  U  O  J  A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3075806"/>
            <a:ext cx="9144000" cy="1440160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MEIE LUGU: TALLINNAST MAALE 2018</a:t>
            </a:r>
          </a:p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MAJA LUGU: VALLAMAJA </a:t>
            </a:r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→ POSTIMAJA → RAHVAMAJA → RAAMATUKOGU → MUUSEUM → </a:t>
            </a:r>
            <a:r>
              <a:rPr lang="en-US" altLang="ko-KR" sz="1600" b="1" dirty="0">
                <a:latin typeface="Candara" panose="020E0502030303020204" pitchFamily="34" charset="0"/>
              </a:rPr>
              <a:t>KODU</a:t>
            </a:r>
          </a:p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MEIE: ANDRUS EERIKA VERONIKA LEMMIKLOOMAD   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3AA6FE2-C27F-EB66-02B7-6600FAD2F57D}"/>
              </a:ext>
            </a:extLst>
          </p:cNvPr>
          <p:cNvSpPr txBox="1">
            <a:spLocks/>
          </p:cNvSpPr>
          <p:nvPr/>
        </p:nvSpPr>
        <p:spPr>
          <a:xfrm>
            <a:off x="0" y="774028"/>
            <a:ext cx="9144000" cy="43795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>
                <a:latin typeface="Candara" panose="020E0502030303020204" pitchFamily="34" charset="0"/>
              </a:rPr>
              <a:t>23. JUUNI.2018 – 03. VEEBRUAR 2024</a:t>
            </a:r>
          </a:p>
        </p:txBody>
      </p:sp>
    </p:spTree>
    <p:extLst>
      <p:ext uri="{BB962C8B-B14F-4D97-AF65-F5344CB8AC3E}">
        <p14:creationId xmlns:p14="http://schemas.microsoft.com/office/powerpoint/2010/main" val="3101234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43558"/>
          </a:xfrm>
        </p:spPr>
        <p:txBody>
          <a:bodyPr/>
          <a:lstStyle/>
          <a:p>
            <a:pPr algn="ctr"/>
            <a:r>
              <a:rPr lang="en-US" altLang="ko-KR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 E I U D</a:t>
            </a:r>
            <a:endParaRPr lang="ko-KR" alt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843558"/>
            <a:ext cx="9144000" cy="4299942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  </a:t>
            </a:r>
          </a:p>
          <a:p>
            <a:pPr lvl="0" algn="ctr"/>
            <a:endParaRPr lang="en-US" altLang="ko-KR" sz="1600" b="1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29FA0A-5C2B-AECD-1222-88CBD22776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72" y="771550"/>
            <a:ext cx="5733256" cy="42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92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43558"/>
          </a:xfrm>
        </p:spPr>
        <p:txBody>
          <a:bodyPr/>
          <a:lstStyle/>
          <a:p>
            <a:pPr algn="ctr"/>
            <a:r>
              <a:rPr lang="en-US" altLang="ko-KR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 E I U D</a:t>
            </a:r>
            <a:endParaRPr lang="ko-KR" alt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843558"/>
            <a:ext cx="9144000" cy="4299942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  </a:t>
            </a:r>
          </a:p>
          <a:p>
            <a:pPr lvl="0" algn="ctr"/>
            <a:endParaRPr lang="en-US" altLang="ko-KR" sz="1600" b="1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5671BC-EF55-C239-058A-CB251DC7E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22" y="699542"/>
            <a:ext cx="5818956" cy="436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13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43558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0 1 8  S U V I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843558"/>
            <a:ext cx="9144000" cy="4299942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  </a:t>
            </a:r>
          </a:p>
          <a:p>
            <a:pPr lvl="0" algn="ctr"/>
            <a:endParaRPr lang="en-US" altLang="ko-KR" sz="1600" b="1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0F3EA1-2AA4-2C2C-8A26-8FD073C78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86" y="843558"/>
            <a:ext cx="6266227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41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43558"/>
          </a:xfrm>
        </p:spPr>
        <p:txBody>
          <a:bodyPr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S I M E S E K S  T A L V E K S  V A L M I S T U M I N E</a:t>
            </a:r>
            <a:endParaRPr lang="ko-KR" alt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843558"/>
            <a:ext cx="9144000" cy="4299942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  </a:t>
            </a:r>
          </a:p>
          <a:p>
            <a:pPr lvl="0" algn="ctr"/>
            <a:endParaRPr lang="en-US" altLang="ko-KR" sz="1600" b="1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B22350-BD83-7AE5-1092-37ED564E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564" y="717372"/>
            <a:ext cx="6594871" cy="439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30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43558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A N A L I S A T S I O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843558"/>
            <a:ext cx="9144000" cy="4299942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  </a:t>
            </a:r>
          </a:p>
          <a:p>
            <a:pPr lvl="0" algn="ctr"/>
            <a:endParaRPr lang="en-US" altLang="ko-KR" sz="1600" b="1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E8FD06-6165-6FB5-BA34-625A8143D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23" y="843558"/>
            <a:ext cx="3312368" cy="4091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1C393A-096F-A6D6-7C77-F4B03CECD1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991" y="878709"/>
            <a:ext cx="5408442" cy="405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A E V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843558"/>
            <a:ext cx="9144000" cy="4299942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  </a:t>
            </a:r>
          </a:p>
          <a:p>
            <a:pPr lvl="0" algn="ctr"/>
            <a:endParaRPr lang="en-US" altLang="ko-KR" sz="1600" b="1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FE602-40B2-534D-AA81-E27CA5DCE5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93345"/>
            <a:ext cx="5733256" cy="42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65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A E V </a:t>
            </a:r>
            <a:endParaRPr lang="ko-KR" alt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843558"/>
            <a:ext cx="9144000" cy="4299942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  </a:t>
            </a:r>
          </a:p>
          <a:p>
            <a:pPr lvl="0" algn="ctr"/>
            <a:endParaRPr lang="en-US" altLang="ko-KR" sz="1600" b="1" dirty="0">
              <a:latin typeface="Candara" panose="020E05020303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CC2389-1FB2-154A-D32C-C8C1C61D74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99721"/>
            <a:ext cx="5976664" cy="448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06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43558"/>
          </a:xfrm>
        </p:spPr>
        <p:txBody>
          <a:bodyPr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E S I ! </a:t>
            </a:r>
            <a:endParaRPr lang="ko-KR" alt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843558"/>
            <a:ext cx="9144000" cy="4299942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  </a:t>
            </a:r>
          </a:p>
          <a:p>
            <a:pPr lvl="0" algn="ctr"/>
            <a:endParaRPr lang="en-US" altLang="ko-KR" sz="1600" b="1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DF212-2F9B-B081-B2F0-0088270E2D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699542"/>
            <a:ext cx="5688632" cy="426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88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43558"/>
          </a:xfrm>
        </p:spPr>
        <p:txBody>
          <a:bodyPr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 O D U K S  S Ä T </a:t>
            </a:r>
            <a:r>
              <a:rPr lang="en-US" altLang="ko-KR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M I N E</a:t>
            </a:r>
            <a:endParaRPr lang="ko-KR" alt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843558"/>
            <a:ext cx="9144000" cy="4299942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  </a:t>
            </a:r>
          </a:p>
          <a:p>
            <a:pPr lvl="0" algn="ctr"/>
            <a:endParaRPr lang="en-US" altLang="ko-KR" sz="1600" b="1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49F117-220A-3EB6-56DC-B6D33621C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10217"/>
            <a:ext cx="7644342" cy="42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20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43558"/>
          </a:xfrm>
        </p:spPr>
        <p:txBody>
          <a:bodyPr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 O D U K S  S Ä T </a:t>
            </a:r>
            <a:r>
              <a:rPr lang="en-US" altLang="ko-KR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M I N E</a:t>
            </a:r>
            <a:endParaRPr lang="ko-KR" alt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843558"/>
            <a:ext cx="9144000" cy="4299942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  </a:t>
            </a:r>
          </a:p>
          <a:p>
            <a:pPr lvl="0" algn="ctr"/>
            <a:endParaRPr lang="en-US" altLang="ko-KR" sz="1600" b="1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BEC41-AF11-AC96-3276-BD81FC7EC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68952"/>
            <a:ext cx="5832648" cy="43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3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43558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 R  U  O  J  A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843558"/>
            <a:ext cx="9144000" cy="936104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KODU RAJAMINE 130 AASTA VANUSESSE AASTAID TÜHJANA SEISNUD HOONESSE. </a:t>
            </a:r>
          </a:p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5 AASTAT ELU MAAL. ÕIGE v VALE OTSUS?  </a:t>
            </a:r>
          </a:p>
          <a:p>
            <a:pPr lvl="0" algn="ctr"/>
            <a:endParaRPr lang="en-US" altLang="ko-KR" sz="1600" b="1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D14D38-1457-208A-AC4F-CAFBC41C5B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7" y="1616839"/>
            <a:ext cx="4101075" cy="30758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57A903-3717-469F-576C-CB59846B60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208" y="1613692"/>
            <a:ext cx="4101075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86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627534"/>
            <a:ext cx="9144000" cy="1080120"/>
          </a:xfrm>
        </p:spPr>
        <p:txBody>
          <a:bodyPr/>
          <a:lstStyle/>
          <a:p>
            <a:pPr lvl="0" algn="ctr"/>
            <a:r>
              <a:rPr lang="en-US" altLang="ko-KR" sz="1600" b="1" dirty="0" err="1">
                <a:latin typeface="Candara" panose="020E0502030303020204" pitchFamily="34" charset="0"/>
              </a:rPr>
              <a:t>Toetusmeetmed</a:t>
            </a:r>
            <a:r>
              <a:rPr lang="en-US" altLang="ko-KR" sz="1600" b="1" dirty="0">
                <a:latin typeface="Candara" panose="020E0502030303020204" pitchFamily="34" charset="0"/>
              </a:rPr>
              <a:t>: </a:t>
            </a:r>
          </a:p>
          <a:p>
            <a:pPr lvl="0" algn="ctr"/>
            <a:r>
              <a:rPr lang="en-US" altLang="ko-KR" sz="1600" b="1" dirty="0" err="1">
                <a:latin typeface="Candara" panose="020E0502030303020204" pitchFamily="34" charset="0"/>
              </a:rPr>
              <a:t>KredEx</a:t>
            </a:r>
            <a:r>
              <a:rPr lang="en-US" altLang="ko-KR" sz="1600" b="1" dirty="0">
                <a:latin typeface="Candara" panose="020E0502030303020204" pitchFamily="34" charset="0"/>
              </a:rPr>
              <a:t> </a:t>
            </a:r>
            <a:r>
              <a:rPr lang="en-US" altLang="ko-KR" sz="1600" b="1" dirty="0" err="1">
                <a:latin typeface="Candara" panose="020E0502030303020204" pitchFamily="34" charset="0"/>
              </a:rPr>
              <a:t>Väikeelamute</a:t>
            </a:r>
            <a:r>
              <a:rPr lang="en-US" altLang="ko-KR" sz="1600" b="1" dirty="0">
                <a:latin typeface="Candara" panose="020E0502030303020204" pitchFamily="34" charset="0"/>
              </a:rPr>
              <a:t> </a:t>
            </a:r>
            <a:r>
              <a:rPr lang="en-US" altLang="ko-KR" sz="1600" b="1" dirty="0" err="1">
                <a:latin typeface="Candara" panose="020E0502030303020204" pitchFamily="34" charset="0"/>
              </a:rPr>
              <a:t>rekonstrueerimistoetus</a:t>
            </a:r>
            <a:r>
              <a:rPr lang="en-US" altLang="ko-KR" sz="1600" b="1" dirty="0">
                <a:latin typeface="Candara" panose="020E0502030303020204" pitchFamily="34" charset="0"/>
              </a:rPr>
              <a:t> 2022 </a:t>
            </a:r>
          </a:p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Kagu-Eesti </a:t>
            </a:r>
            <a:r>
              <a:rPr lang="en-US" altLang="ko-KR" sz="1600" b="1" dirty="0" err="1">
                <a:latin typeface="Candara" panose="020E0502030303020204" pitchFamily="34" charset="0"/>
              </a:rPr>
              <a:t>spetsialistide</a:t>
            </a:r>
            <a:r>
              <a:rPr lang="en-US" altLang="ko-KR" sz="1600" b="1" dirty="0">
                <a:latin typeface="Candara" panose="020E0502030303020204" pitchFamily="34" charset="0"/>
              </a:rPr>
              <a:t> </a:t>
            </a:r>
            <a:r>
              <a:rPr lang="en-US" altLang="ko-KR" sz="1600" b="1" dirty="0" err="1">
                <a:latin typeface="Candara" panose="020E0502030303020204" pitchFamily="34" charset="0"/>
              </a:rPr>
              <a:t>eluasemetoetus</a:t>
            </a:r>
            <a:r>
              <a:rPr lang="en-US" altLang="ko-KR" sz="1600" b="1" dirty="0">
                <a:latin typeface="Candara" panose="020E0502030303020204" pitchFamily="34" charset="0"/>
              </a:rPr>
              <a:t> 2023</a:t>
            </a:r>
          </a:p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Ei </a:t>
            </a:r>
            <a:r>
              <a:rPr lang="en-US" altLang="ko-KR" sz="1600" b="1" dirty="0" err="1">
                <a:latin typeface="Candara" panose="020E0502030303020204" pitchFamily="34" charset="0"/>
              </a:rPr>
              <a:t>saanud</a:t>
            </a:r>
            <a:r>
              <a:rPr lang="en-US" altLang="ko-KR" sz="1600" b="1" dirty="0">
                <a:latin typeface="Candara" panose="020E0502030303020204" pitchFamily="34" charset="0"/>
              </a:rPr>
              <a:t>: KOV </a:t>
            </a:r>
            <a:r>
              <a:rPr lang="en-US" altLang="ko-KR" sz="1600" b="1" dirty="0" err="1">
                <a:latin typeface="Candara" panose="020E0502030303020204" pitchFamily="34" charset="0"/>
              </a:rPr>
              <a:t>Hajaasutusprogramm</a:t>
            </a:r>
            <a:r>
              <a:rPr lang="en-US" altLang="ko-KR" sz="1600" b="1" dirty="0">
                <a:latin typeface="Candara" panose="020E0502030303020204" pitchFamily="34" charset="0"/>
              </a:rPr>
              <a:t> (</a:t>
            </a:r>
            <a:r>
              <a:rPr lang="en-US" altLang="ko-KR" sz="1600" b="1" dirty="0" err="1">
                <a:latin typeface="Candara" panose="020E0502030303020204" pitchFamily="34" charset="0"/>
              </a:rPr>
              <a:t>kanalisatsioon</a:t>
            </a:r>
            <a:r>
              <a:rPr lang="en-US" altLang="ko-KR" sz="1600" b="1" dirty="0">
                <a:latin typeface="Candara" panose="020E0502030303020204" pitchFamily="34" charset="0"/>
              </a:rPr>
              <a:t>, </a:t>
            </a:r>
            <a:r>
              <a:rPr lang="en-US" altLang="ko-KR" sz="1600" b="1" dirty="0" err="1">
                <a:latin typeface="Candara" panose="020E0502030303020204" pitchFamily="34" charset="0"/>
              </a:rPr>
              <a:t>veevarustus</a:t>
            </a:r>
            <a:r>
              <a:rPr lang="en-US" altLang="ko-KR" sz="1600" b="1" dirty="0">
                <a:latin typeface="Candara" panose="020E0502030303020204" pitchFamily="34" charset="0"/>
              </a:rPr>
              <a:t>, </a:t>
            </a:r>
            <a:r>
              <a:rPr lang="en-US" altLang="ko-KR" sz="1600" b="1" dirty="0" err="1">
                <a:latin typeface="Candara" panose="020E0502030303020204" pitchFamily="34" charset="0"/>
              </a:rPr>
              <a:t>elektrisüsteemid</a:t>
            </a:r>
            <a:r>
              <a:rPr lang="en-US" altLang="ko-KR" sz="1600" b="1" dirty="0">
                <a:latin typeface="Candara" panose="020E0502030303020204" pitchFamily="34" charset="0"/>
              </a:rPr>
              <a:t>, </a:t>
            </a:r>
            <a:r>
              <a:rPr lang="en-US" altLang="ko-KR" sz="1600" b="1" dirty="0" err="1">
                <a:latin typeface="Candara" panose="020E0502030303020204" pitchFamily="34" charset="0"/>
              </a:rPr>
              <a:t>juurdepääsuteed</a:t>
            </a:r>
            <a:r>
              <a:rPr lang="en-US" altLang="ko-KR" sz="1600" b="1" dirty="0">
                <a:latin typeface="Candara" panose="020E0502030303020204" pitchFamily="34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CA9E1C-549C-B73D-EAB9-B15D784C0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422" y="1851670"/>
            <a:ext cx="4711155" cy="31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555526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555526"/>
            <a:ext cx="9144000" cy="288032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SAAL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A9DC0-D192-4DF3-7940-73D4F7508A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77" y="843558"/>
            <a:ext cx="5637245" cy="42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2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68704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555526"/>
            <a:ext cx="9144000" cy="432048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SAAL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7CBC54-D454-A957-4F61-07EAAEE19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763" y="956663"/>
            <a:ext cx="5580474" cy="418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92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68704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555526"/>
            <a:ext cx="9144000" cy="432048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BETOON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3E3B70-6087-492F-7D2B-CA547C8E8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559"/>
            <a:ext cx="4827525" cy="36251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749D08-CC5F-39E5-C93D-41F80341B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077" y="1190559"/>
            <a:ext cx="4762923" cy="362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73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43558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267494"/>
            <a:ext cx="9144000" cy="1213812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SAALI RENOVEERIMINE. ENNE / PÄRAST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700F3-F4F4-F891-E6CB-22EE0D4836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896"/>
            <a:ext cx="4773149" cy="3579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4CE4B8-A4E5-C898-A30A-69D10AB1C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404" y="1256896"/>
            <a:ext cx="4763095" cy="357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04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-92546"/>
            <a:ext cx="9144000" cy="843558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267494"/>
            <a:ext cx="9144000" cy="720080"/>
          </a:xfrm>
        </p:spPr>
        <p:txBody>
          <a:bodyPr/>
          <a:lstStyle/>
          <a:p>
            <a:pPr lvl="0" algn="ctr"/>
            <a:endParaRPr lang="en-US" altLang="ko-KR" sz="1600" b="1" dirty="0">
              <a:latin typeface="Candara" panose="020E0502030303020204" pitchFamily="34" charset="0"/>
            </a:endParaRPr>
          </a:p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SAAL 2022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489F4C-B96F-4372-4A8A-2424FFB6F3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5" y="987574"/>
            <a:ext cx="5832649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2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-92546"/>
            <a:ext cx="9144000" cy="843558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627534"/>
            <a:ext cx="9144000" cy="45719"/>
          </a:xfrm>
        </p:spPr>
        <p:txBody>
          <a:bodyPr/>
          <a:lstStyle/>
          <a:p>
            <a:pPr lvl="0" algn="ctr"/>
            <a:endParaRPr lang="en-US" altLang="ko-KR" sz="1600" b="1" dirty="0">
              <a:latin typeface="Candara" panose="020E0502030303020204" pitchFamily="34" charset="0"/>
            </a:endParaRPr>
          </a:p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SAAL 2024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81B98-F3FE-4406-52BA-413FE005BC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67036"/>
            <a:ext cx="626577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96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648072"/>
            <a:ext cx="9144000" cy="51470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 </a:t>
            </a:r>
          </a:p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SAAL. TAPEEDI VALIK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52CD52-9021-ED7A-4F9B-CA17EB5866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11747"/>
            <a:ext cx="6048672" cy="40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48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27534"/>
          </a:xfrm>
        </p:spPr>
        <p:txBody>
          <a:bodyPr/>
          <a:lstStyle/>
          <a:p>
            <a:pPr algn="ctr"/>
            <a:r>
              <a:rPr lang="en-US" altLang="ko-KR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sz="4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267494"/>
            <a:ext cx="9144000" cy="936104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SAAL 2023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FDA24D-94E6-1741-34C5-F461836995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95028"/>
            <a:ext cx="5616624" cy="42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60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27534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483518"/>
            <a:ext cx="9144000" cy="504056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SAAL 2023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BA28ED-8DED-1DB2-E12A-2C1FE01ACC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27555"/>
            <a:ext cx="5616624" cy="42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83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71550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 R  U  O  J  A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2067694"/>
            <a:ext cx="9144000" cy="3075806"/>
          </a:xfrm>
        </p:spPr>
        <p:txBody>
          <a:bodyPr/>
          <a:lstStyle/>
          <a:p>
            <a:pPr lvl="0" algn="ctr"/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KODU RAJAMINE 130 AASTA VANUSESSE AASTAID TÜHJANA SEISNUD HOONESSE. 5 AASTAT ELU MAAL. </a:t>
            </a:r>
          </a:p>
          <a:p>
            <a:pPr lvl="0" algn="ctr"/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Esimene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tulemine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jaanipäev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2018  </a:t>
            </a:r>
          </a:p>
          <a:p>
            <a:pPr lvl="0" algn="ctr"/>
            <a:endParaRPr lang="en-US" altLang="ko-KR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TINGIMUSED </a:t>
            </a:r>
          </a:p>
          <a:p>
            <a:pPr lvl="0" algn="ctr"/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Puuduvad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0" algn="ctr"/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Kaev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vesi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kanalisatsioon</a:t>
            </a:r>
            <a:endParaRPr lang="en-US" altLang="ko-KR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Välikäimla</a:t>
            </a:r>
            <a:endParaRPr lang="en-US" altLang="ko-KR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Majas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kõikuv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elekter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(1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faas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kehv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levi</a:t>
            </a:r>
            <a:endParaRPr lang="en-US" altLang="ko-KR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Puuduvad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küttepuud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kuigi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ahjud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toimivad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neid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majas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palju</a:t>
            </a:r>
            <a:endParaRPr lang="en-US" altLang="ko-KR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endParaRPr lang="en-US" altLang="ko-KR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Olemas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0" algn="ctr"/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Tahe,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suur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vaimustus</a:t>
            </a:r>
            <a:endParaRPr lang="en-US" altLang="ko-KR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Maailma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sõbralikumad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naabrid</a:t>
            </a:r>
            <a:endParaRPr lang="en-US" altLang="ko-KR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Rahu,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vaikus</a:t>
            </a:r>
            <a:endParaRPr lang="en-US" altLang="ko-KR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Värske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õhk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imelised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vaated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rohelus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hommikune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linnulaul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kitsed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õuel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algn="ctr"/>
            <a:endParaRPr lang="en-US" altLang="ko-KR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endParaRPr lang="en-US" altLang="ko-KR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 </a:t>
            </a:r>
          </a:p>
          <a:p>
            <a:pPr lvl="0" algn="ctr"/>
            <a:endParaRPr lang="en-US" altLang="ko-KR" sz="1600" b="1" dirty="0">
              <a:latin typeface="Candara" panose="020E0502030303020204" pitchFamily="34" charset="0"/>
            </a:endParaRPr>
          </a:p>
          <a:p>
            <a:pPr lvl="0" algn="ctr"/>
            <a:endParaRPr lang="en-US" altLang="ko-KR" sz="16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642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27534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483518"/>
            <a:ext cx="9144000" cy="432048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SAAL 2023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E8412-AA7E-5E9A-3AB0-3DD4A09B25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60937"/>
            <a:ext cx="5541235" cy="41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59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27534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483518"/>
            <a:ext cx="9144000" cy="360040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SAAL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E837D-3740-AE3E-CAE1-1C509F47F7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43558"/>
            <a:ext cx="6342994" cy="42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11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27534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483518"/>
            <a:ext cx="9144000" cy="432048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SAAL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CC1C5-C40F-0F14-A216-C0A04C91E7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15566"/>
            <a:ext cx="6192688" cy="412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40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27534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483518"/>
            <a:ext cx="9144000" cy="432048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SAAL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AA309-32B5-AD56-07BC-8069866B7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843558"/>
            <a:ext cx="6264696" cy="417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28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566446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267494"/>
            <a:ext cx="9144000" cy="867787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MAGAMISTOAD ENNE / PÄRAST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87917C-5F61-0135-D21F-D238B2824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43" y="1207289"/>
            <a:ext cx="4589029" cy="3441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7EBC3-72BC-EEC5-810B-8CF5CF2F1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452" y="1135281"/>
            <a:ext cx="4781049" cy="35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10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566446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267494"/>
            <a:ext cx="9144000" cy="1080120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MAGAMISTOAD ENNE / NÜÜD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37C71C-018F-8BA1-7049-74C768ADF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25" y="987574"/>
            <a:ext cx="5357750" cy="401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38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483518"/>
            <a:ext cx="9144000" cy="576063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MAGAMISTOAD ENNE / PÄRAST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81594-B4EB-7E08-1E05-7F0EB5DF99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4071"/>
            <a:ext cx="2909572" cy="3879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DA04BD-DB8A-64DB-4D81-ED2B518C44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980" y="1235567"/>
            <a:ext cx="2952327" cy="3936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CB5C13-506C-D311-705E-D620142AE3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269" y="1251541"/>
            <a:ext cx="2952327" cy="393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71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483518"/>
            <a:ext cx="9144000" cy="504056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MAGAMISTUBADE RENOVEERIMINE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73F795-6FEA-85AC-CA79-1C25FFC09A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398" y="987574"/>
            <a:ext cx="5253203" cy="39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38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71550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627534"/>
            <a:ext cx="9144000" cy="432048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SÖÖGITOA RENOVEERIMINE. ENNE / PÄRAST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A67F6A-F1E3-7407-CDB0-864A38F0F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93" y="1093936"/>
            <a:ext cx="6492213" cy="36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041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43558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267494"/>
            <a:ext cx="9144000" cy="1080120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SÖÖGITUBA 2023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D0172C-3C8D-D06A-F6E7-62430130D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93" y="987574"/>
            <a:ext cx="5349213" cy="40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75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71550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 R  U  O  J  A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699542"/>
            <a:ext cx="9144000" cy="2232248"/>
          </a:xfrm>
        </p:spPr>
        <p:txBody>
          <a:bodyPr/>
          <a:lstStyle/>
          <a:p>
            <a:pPr lvl="0" algn="ctr"/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Esimene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tulemine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jaanipäev</a:t>
            </a:r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2018  </a:t>
            </a:r>
          </a:p>
          <a:p>
            <a:pPr lvl="0" algn="ctr"/>
            <a:endParaRPr lang="en-US" altLang="ko-KR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altLang="ko-KR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algn="ctr"/>
            <a:endParaRPr lang="en-US" altLang="ko-KR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endParaRPr lang="en-US" altLang="ko-KR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 </a:t>
            </a:r>
          </a:p>
          <a:p>
            <a:pPr lvl="0" algn="ctr"/>
            <a:endParaRPr lang="en-US" altLang="ko-KR" sz="1600" b="1" dirty="0">
              <a:latin typeface="Candara" panose="020E0502030303020204" pitchFamily="34" charset="0"/>
            </a:endParaRPr>
          </a:p>
          <a:p>
            <a:pPr lvl="0" algn="ctr"/>
            <a:endParaRPr lang="en-US" altLang="ko-KR" sz="1600" b="1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480323-2C4B-CF15-391E-201EC64782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059582"/>
            <a:ext cx="5980722" cy="39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795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0080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267494"/>
            <a:ext cx="9144000" cy="936104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SÖÖGITUBA 2023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BDCCDF-C42C-A05D-3889-BF24522EE0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987574"/>
            <a:ext cx="5328592" cy="39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965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0080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267494"/>
            <a:ext cx="9144000" cy="936104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SÖÖGITUBA 2024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716726-D101-8235-C13B-4356CB22DB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533" y="915566"/>
            <a:ext cx="6126933" cy="408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722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123478"/>
            <a:ext cx="9144000" cy="1296144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VANNITOA RENOVEERIMINE. ENNE / PÄRAST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1D451-5780-26DA-D5D0-0BDDE00F42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839" y="1095858"/>
            <a:ext cx="2943122" cy="3924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1C60D8-0310-0F11-9C73-5FA0D4A97E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858"/>
            <a:ext cx="2943122" cy="3924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C3D953-9321-28F3-C7BD-C6E381A20C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682" y="1095859"/>
            <a:ext cx="2943123" cy="393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084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123478"/>
            <a:ext cx="9144000" cy="1296144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VANNITOA RENOVEERIMINE. ENNE / PÄRAST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BA5C51-C00E-4E69-98BF-BF9391F77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04953"/>
            <a:ext cx="2916324" cy="3888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5E8C29-519F-CE83-0ACF-A785F8C1BF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343" y="1104953"/>
            <a:ext cx="2916324" cy="3888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E620AD-0D15-FF85-2915-1EB3664AE8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491" y="1093452"/>
            <a:ext cx="2916325" cy="38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0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627534"/>
            <a:ext cx="9144000" cy="72008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E R A N D A  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</a:p>
          <a:p>
            <a:pPr algn="ctr"/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1E1476-EE8E-CA69-8A4C-E5D034733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45431"/>
            <a:ext cx="5770951" cy="432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601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627534"/>
            <a:ext cx="9144000" cy="72008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E R A N D A  2 0 1 8</a:t>
            </a:r>
          </a:p>
          <a:p>
            <a:pPr algn="ctr"/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87BCC-9C25-A199-4F3A-E89BAF0CBE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99542"/>
            <a:ext cx="6249764" cy="416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902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123478"/>
            <a:ext cx="9144000" cy="1008112"/>
          </a:xfrm>
        </p:spPr>
        <p:txBody>
          <a:bodyPr/>
          <a:lstStyle/>
          <a:p>
            <a:pPr lvl="0" algn="ctr"/>
            <a:endParaRPr lang="en-US" altLang="ko-KR" sz="1600" b="1" dirty="0">
              <a:latin typeface="Candara" panose="020E0502030303020204" pitchFamily="34" charset="0"/>
            </a:endParaRPr>
          </a:p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VERANDA 2023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CA2990-60A1-6D04-D64A-F77436AFF3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77" y="1008112"/>
            <a:ext cx="5637245" cy="40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430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27534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627534"/>
            <a:ext cx="9144000" cy="360040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VERANDA 2023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82B68-A57E-4337-DCCE-29943EBCA9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87" y="987574"/>
            <a:ext cx="5445225" cy="408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163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43558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267494"/>
            <a:ext cx="9144000" cy="1008112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MAJA (</a:t>
            </a:r>
            <a:r>
              <a:rPr lang="en-US" altLang="ko-KR" sz="1600" b="1" dirty="0" err="1">
                <a:latin typeface="Candara" panose="020E0502030303020204" pitchFamily="34" charset="0"/>
              </a:rPr>
              <a:t>enne</a:t>
            </a:r>
            <a:r>
              <a:rPr lang="en-US" altLang="ko-KR" sz="1600" b="1" dirty="0">
                <a:latin typeface="Candara" panose="020E0502030303020204" pitchFamily="34" charset="0"/>
              </a:rPr>
              <a:t> </a:t>
            </a:r>
            <a:r>
              <a:rPr lang="en-US" altLang="ko-KR" sz="1600" b="1" dirty="0" err="1">
                <a:latin typeface="Candara" panose="020E0502030303020204" pitchFamily="34" charset="0"/>
              </a:rPr>
              <a:t>meid</a:t>
            </a:r>
            <a:r>
              <a:rPr lang="en-US" altLang="ko-KR" sz="1600" b="1" dirty="0">
                <a:latin typeface="Candara" panose="020E0502030303020204" pitchFamily="34" charset="0"/>
              </a:rPr>
              <a:t>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8F19F7-5A07-A2EE-70C9-9D5AC8299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96" y="1044116"/>
            <a:ext cx="5301208" cy="397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600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71550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627534"/>
            <a:ext cx="9144000" cy="432048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MAJA 2018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87CAD1-03DD-18A4-C006-A625605F4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97782"/>
            <a:ext cx="6804248" cy="382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00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1059582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A J A  L U G U 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1059582"/>
            <a:ext cx="9144000" cy="4083918"/>
          </a:xfrm>
        </p:spPr>
        <p:txBody>
          <a:bodyPr/>
          <a:lstStyle/>
          <a:p>
            <a:endParaRPr lang="et-EE" sz="1100" dirty="0">
              <a:solidFill>
                <a:srgbClr val="050505"/>
              </a:solidFill>
              <a:latin typeface="Segoe UI Historic" panose="020B0502040204020203" pitchFamily="34" charset="0"/>
            </a:endParaRPr>
          </a:p>
          <a:p>
            <a:pPr algn="ctr"/>
            <a:r>
              <a:rPr lang="et-EE" sz="1500" b="1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 kohtumaja </a:t>
            </a:r>
            <a:r>
              <a:rPr lang="en-US" sz="1500" b="1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en-US" sz="1500" b="1" dirty="0" err="1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mainitud</a:t>
            </a:r>
            <a:r>
              <a:rPr lang="en-US" sz="1500" b="1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juba 1</a:t>
            </a:r>
            <a:r>
              <a:rPr lang="et-EE" sz="1500" b="1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872. aastal</a:t>
            </a:r>
            <a:r>
              <a:rPr lang="et-EE" sz="1500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kui valla protokollid algavad.</a:t>
            </a:r>
            <a:br>
              <a:rPr lang="et-EE" sz="1500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1500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 ühendvald moodustati 1891. aastal Peri, Partsi, Põlva kiriku ja Vastse-Koiola valdadest. </a:t>
            </a:r>
            <a:endParaRPr lang="en-US" sz="1500" dirty="0">
              <a:solidFill>
                <a:srgbClr val="0505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t-EE" sz="1500" b="1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Vallamaja ehitatud 1893. aastal ja see pühitseti 14. detsembril 1893 Kähri preestri Dobroševski ja </a:t>
            </a:r>
            <a:endParaRPr lang="en-US" sz="1500" b="1" dirty="0">
              <a:solidFill>
                <a:srgbClr val="0505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t-EE" sz="1500" b="1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Põlva õpetaja</a:t>
            </a:r>
            <a:r>
              <a:rPr lang="en-US" sz="1500" b="1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t-EE" sz="1500" b="1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Schwartzi poolt.</a:t>
            </a:r>
            <a:r>
              <a:rPr lang="en-US" sz="1500" b="1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t-EE" sz="1500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1893. aastal ehitati komissari initsiatiivil Põlva kihelkonda 5 uut vallamaja, millest Peri ühena esimesena valmis.</a:t>
            </a:r>
            <a:br>
              <a:rPr lang="et-EE" sz="1500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1500" b="1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1928. aastal avati vallamajas postiagentuur. </a:t>
            </a:r>
            <a:r>
              <a:rPr lang="et-EE" sz="1500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Tellitud ajalehed, ajakirjad ja post toodi vallamajja, kus oli spetsiaalne </a:t>
            </a:r>
            <a:endParaRPr lang="en-US" sz="1500" dirty="0">
              <a:solidFill>
                <a:srgbClr val="0505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t-EE" sz="1500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nimelahtritega postikapp. </a:t>
            </a:r>
            <a:r>
              <a:rPr lang="et-EE" sz="1500" b="1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Vallamaja kasutati ka seltsitegevuseks</a:t>
            </a:r>
            <a:r>
              <a:rPr lang="et-EE" sz="1500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t-EE" sz="1500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1500" b="1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Nõukogude ajal asus algul hoones Peri külanõukogu ja raamatukogu</a:t>
            </a:r>
            <a:r>
              <a:rPr lang="et-EE" sz="1500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Esimene tegutses hoones kuni 1968. aastani, teine kuni 1998. aastani. </a:t>
            </a:r>
            <a:endParaRPr lang="en-US" sz="1500" dirty="0">
              <a:solidFill>
                <a:srgbClr val="0505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t-EE" sz="1500" b="1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Koos raamatukoguga oli aastast 1985 vallamajas ka kohalik koduloomuuseumituba. </a:t>
            </a:r>
            <a:endParaRPr lang="en-US" sz="1500" b="1" dirty="0">
              <a:solidFill>
                <a:srgbClr val="0505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t-EE" sz="1500" b="1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Vallamaja kasutati ka kultuurimajana </a:t>
            </a:r>
            <a:r>
              <a:rPr lang="et-EE" sz="1500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sinna ehitati lavaga saal ja kinonäitamise koht.</a:t>
            </a:r>
            <a:br>
              <a:rPr lang="et-EE" sz="1500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1500" b="1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1958-60 ehitati teisele korrusele elutuba ja köök</a:t>
            </a:r>
            <a:r>
              <a:rPr lang="et-EE" sz="1500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t-EE" sz="1500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1500" b="1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2008 läks vallamaja eraomandusse </a:t>
            </a:r>
            <a:r>
              <a:rPr lang="et-EE" sz="1500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(soomlase kätte, kes soovis endise vallamaja ehitada ümber </a:t>
            </a:r>
            <a:r>
              <a:rPr lang="et-EE" sz="1500" b="1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jahilossiks)</a:t>
            </a:r>
          </a:p>
          <a:p>
            <a:pPr lvl="0" algn="ctr"/>
            <a:r>
              <a:rPr lang="en-US" altLang="ko-KR" b="1" dirty="0">
                <a:latin typeface="Candara" panose="020E0502030303020204" pitchFamily="34" charset="0"/>
              </a:rPr>
              <a:t> </a:t>
            </a:r>
          </a:p>
          <a:p>
            <a:pPr lvl="0" algn="ctr"/>
            <a:endParaRPr lang="en-US" altLang="ko-KR" sz="1600" b="1" dirty="0">
              <a:latin typeface="Candara" panose="020E0502030303020204" pitchFamily="34" charset="0"/>
            </a:endParaRPr>
          </a:p>
          <a:p>
            <a:pPr lvl="0" algn="ctr"/>
            <a:endParaRPr lang="en-US" altLang="ko-KR" sz="16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7914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-164554"/>
            <a:ext cx="9144000" cy="1008112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7504" y="483518"/>
            <a:ext cx="9144000" cy="496635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MAJA 2020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67FE42-FAB3-5CFE-9611-25CCF4029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584" y="945686"/>
            <a:ext cx="5417840" cy="406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508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71550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03498"/>
            <a:ext cx="9144000" cy="936104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MAJA 2024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1B857-3376-D331-900C-45EEAF2C55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190" y="997802"/>
            <a:ext cx="6219619" cy="414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677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71550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03498"/>
            <a:ext cx="9144000" cy="936104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MAJA 2024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FCF37F-36CD-A027-B20F-6356267177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77" y="915566"/>
            <a:ext cx="6095245" cy="406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760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-164554"/>
            <a:ext cx="9144000" cy="864096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555527"/>
            <a:ext cx="9144000" cy="288031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MAJA 2023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69DF6B-CB0B-7D68-CBF6-58ED4FDC4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40" y="867692"/>
            <a:ext cx="5494920" cy="4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789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-164554"/>
            <a:ext cx="9144000" cy="864096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E N O V E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I M I N E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555527"/>
            <a:ext cx="9144000" cy="288031"/>
          </a:xfrm>
        </p:spPr>
        <p:txBody>
          <a:bodyPr/>
          <a:lstStyle/>
          <a:p>
            <a:pPr lvl="0" algn="ctr"/>
            <a:r>
              <a:rPr lang="en-US" altLang="ko-KR" sz="1600" b="1" dirty="0" err="1">
                <a:latin typeface="Candara" panose="020E0502030303020204" pitchFamily="34" charset="0"/>
              </a:rPr>
              <a:t>veebruar</a:t>
            </a:r>
            <a:r>
              <a:rPr lang="en-US" altLang="ko-KR" sz="1600" b="1" dirty="0">
                <a:latin typeface="Candara" panose="020E0502030303020204" pitchFamily="34" charset="0"/>
              </a:rPr>
              <a:t> 2024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43785-7E8A-5C2F-CE56-ECC030F4B8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368" y="843558"/>
            <a:ext cx="5599264" cy="419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060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-164554"/>
            <a:ext cx="9144000" cy="864096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R U O J A 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555527"/>
            <a:ext cx="9144000" cy="288031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2024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B45BB8-D174-C57E-6373-47BBF5A582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843558"/>
            <a:ext cx="6234964" cy="41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451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71550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I T Ä H 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 flipV="1">
            <a:off x="5499" y="699542"/>
            <a:ext cx="9144000" cy="216024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ED66D8-C905-16EA-9065-5D8B129077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99252"/>
            <a:ext cx="6409047" cy="42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81819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O H T U M A J A  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G (1 8 9 3)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843558"/>
            <a:ext cx="9144000" cy="4299942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  </a:t>
            </a:r>
          </a:p>
          <a:p>
            <a:pPr lvl="0" algn="ctr"/>
            <a:endParaRPr lang="en-US" altLang="ko-KR" sz="1600" b="1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AF99F5-62A9-2F73-228C-966C652D5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781819"/>
            <a:ext cx="5737564" cy="42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1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-164554"/>
            <a:ext cx="9144000" cy="1008112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E S  O L I   F R I C H A R T  B R U N C H? 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843558"/>
            <a:ext cx="9144000" cy="4299942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  </a:t>
            </a:r>
          </a:p>
          <a:p>
            <a:pPr lvl="0" algn="ctr"/>
            <a:endParaRPr lang="en-US" altLang="ko-KR" sz="1600" b="1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5E6A61-88F9-075F-47C5-C2BFF9529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47724"/>
            <a:ext cx="669789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92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43558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Õ U K O G U D E  A E G. L O 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 U N G I D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843558"/>
            <a:ext cx="9144000" cy="4299942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  </a:t>
            </a:r>
          </a:p>
          <a:p>
            <a:pPr lvl="0" algn="ctr"/>
            <a:endParaRPr lang="en-US" altLang="ko-KR" sz="1600" b="1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C17A15-F91F-C1F4-0F61-71595069E1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70" y="843558"/>
            <a:ext cx="6664059" cy="444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82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43558"/>
          </a:xfrm>
        </p:spPr>
        <p:txBody>
          <a:bodyPr/>
          <a:lstStyle/>
          <a:p>
            <a:pPr algn="ctr"/>
            <a:r>
              <a:rPr lang="en-US" altLang="ko-KR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 E I U D</a:t>
            </a:r>
            <a:endParaRPr lang="ko-KR" alt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99" y="843558"/>
            <a:ext cx="9144000" cy="4299942"/>
          </a:xfrm>
        </p:spPr>
        <p:txBody>
          <a:bodyPr/>
          <a:lstStyle/>
          <a:p>
            <a:pPr lvl="0" algn="ctr"/>
            <a:r>
              <a:rPr lang="en-US" altLang="ko-KR" sz="1600" b="1" dirty="0">
                <a:latin typeface="Candara" panose="020E0502030303020204" pitchFamily="34" charset="0"/>
              </a:rPr>
              <a:t>  </a:t>
            </a:r>
          </a:p>
          <a:p>
            <a:pPr lvl="0" algn="ctr"/>
            <a:endParaRPr lang="en-US" altLang="ko-KR" sz="1600" b="1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3E6E94-056E-BFF8-FC42-538DB315E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72" y="843558"/>
            <a:ext cx="5733256" cy="42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28371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Section Break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3517</TotalTime>
  <Words>1170</Words>
  <Application>Microsoft Office PowerPoint</Application>
  <PresentationFormat>On-screen Show (16:9)</PresentationFormat>
  <Paragraphs>207</Paragraphs>
  <Slides>56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맑은 고딕</vt:lpstr>
      <vt:lpstr>Arial</vt:lpstr>
      <vt:lpstr>Calibri</vt:lpstr>
      <vt:lpstr>Candara</vt:lpstr>
      <vt:lpstr>Segoe UI Historic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Eerika Mark</cp:lastModifiedBy>
  <cp:revision>163</cp:revision>
  <dcterms:created xsi:type="dcterms:W3CDTF">2016-12-05T23:26:54Z</dcterms:created>
  <dcterms:modified xsi:type="dcterms:W3CDTF">2024-02-03T10:57:06Z</dcterms:modified>
</cp:coreProperties>
</file>