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embeddedFontLst>
    <p:embeddedFont>
      <p:font typeface="Average" pitchFamily="2" charset="77"/>
      <p:regular r:id="rId33"/>
    </p:embeddedFont>
    <p:embeddedFont>
      <p:font typeface="Century Gothic" panose="020B0502020202020204" pitchFamily="34" charset="0"/>
      <p:regular r:id="rId34"/>
      <p:bold r:id="rId35"/>
      <p:italic r:id="rId36"/>
      <p:boldItalic r:id="rId37"/>
    </p:embeddedFont>
    <p:embeddedFont>
      <p:font typeface="Oswald" pitchFamily="2" charset="77"/>
      <p:regular r:id="rId38"/>
      <p:bold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2" roundtripDataSignature="AMtx7mgnfanqZn5zqcZJO5CFA1iH0fSIX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39"/>
    <p:restoredTop sz="94545"/>
  </p:normalViewPr>
  <p:slideViewPr>
    <p:cSldViewPr snapToGrid="0">
      <p:cViewPr varScale="1">
        <p:scale>
          <a:sx n="79" d="100"/>
          <a:sy n="79" d="100"/>
        </p:scale>
        <p:origin x="10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b53a45046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b53a450464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b53a44eaa0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g2b53a44eaa0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b53a450464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b53a450464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b53a44eaa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b53a44eaa0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b53a44eaa0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g2b53a44eaa0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b53a44eaa0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g2b53a44eaa0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b53a44eaa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g2b53a44ea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b53a44eaa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g2b53a44eaa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b53a44eaa0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g2b53a44eaa0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b53a450464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g2b53a450464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b53a45046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b53a45046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b53a45046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b53a45046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b53a450464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b53a450464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g2b53a450464_2_9"/>
          <p:cNvGrpSpPr/>
          <p:nvPr/>
        </p:nvGrpSpPr>
        <p:grpSpPr>
          <a:xfrm>
            <a:off x="5800234" y="3807170"/>
            <a:ext cx="591423" cy="140843"/>
            <a:chOff x="4137525" y="2915950"/>
            <a:chExt cx="869100" cy="207000"/>
          </a:xfrm>
        </p:grpSpPr>
        <p:sp>
          <p:nvSpPr>
            <p:cNvPr id="11" name="Google Shape;11;g2b53a450464_2_9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g2b53a450464_2_9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g2b53a450464_2_9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g2b53a450464_2_9"/>
          <p:cNvSpPr txBox="1">
            <a:spLocks noGrp="1"/>
          </p:cNvSpPr>
          <p:nvPr>
            <p:ph type="ctrTitle"/>
          </p:nvPr>
        </p:nvSpPr>
        <p:spPr>
          <a:xfrm>
            <a:off x="895010" y="1321067"/>
            <a:ext cx="10401900" cy="2306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15" name="Google Shape;15;g2b53a450464_2_9"/>
          <p:cNvSpPr txBox="1">
            <a:spLocks noGrp="1"/>
          </p:cNvSpPr>
          <p:nvPr>
            <p:ph type="subTitle" idx="1"/>
          </p:nvPr>
        </p:nvSpPr>
        <p:spPr>
          <a:xfrm>
            <a:off x="895000" y="4233168"/>
            <a:ext cx="104019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g2b53a450464_2_9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2b53a450464_2_49"/>
          <p:cNvSpPr txBox="1">
            <a:spLocks noGrp="1"/>
          </p:cNvSpPr>
          <p:nvPr>
            <p:ph type="title" hasCustomPrompt="1"/>
          </p:nvPr>
        </p:nvSpPr>
        <p:spPr>
          <a:xfrm>
            <a:off x="415600" y="1673700"/>
            <a:ext cx="11360700" cy="2520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1" name="Google Shape;51;g2b53a450464_2_49"/>
          <p:cNvSpPr txBox="1">
            <a:spLocks noGrp="1"/>
          </p:cNvSpPr>
          <p:nvPr>
            <p:ph type="body" idx="1"/>
          </p:nvPr>
        </p:nvSpPr>
        <p:spPr>
          <a:xfrm>
            <a:off x="415600" y="43045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g2b53a450464_2_49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2b53a450464_2_53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alkiri ja sisu" type="obj">
  <p:cSld name="OBJEC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b53a450464_2_55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00" cy="14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g2b53a450464_2_55"/>
          <p:cNvSpPr txBox="1">
            <a:spLocks noGrp="1"/>
          </p:cNvSpPr>
          <p:nvPr>
            <p:ph type="body" idx="1"/>
          </p:nvPr>
        </p:nvSpPr>
        <p:spPr>
          <a:xfrm>
            <a:off x="1103312" y="2052918"/>
            <a:ext cx="8946600" cy="41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 rtl="0">
              <a:spcBef>
                <a:spcPts val="1000"/>
              </a:spcBef>
              <a:spcAft>
                <a:spcPts val="0"/>
              </a:spcAft>
              <a:buSzPts val="1440"/>
              <a:buChar char="●"/>
              <a:defRPr/>
            </a:lvl1pPr>
            <a:lvl2pPr marL="914400" lvl="1" indent="-320040" algn="l" rtl="0">
              <a:spcBef>
                <a:spcPts val="1000"/>
              </a:spcBef>
              <a:spcAft>
                <a:spcPts val="0"/>
              </a:spcAft>
              <a:buSzPts val="1440"/>
              <a:buChar char="○"/>
              <a:defRPr/>
            </a:lvl2pPr>
            <a:lvl3pPr marL="1371600" lvl="2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■"/>
              <a:defRPr/>
            </a:lvl3pPr>
            <a:lvl4pPr marL="1828800" lvl="3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●"/>
              <a:defRPr/>
            </a:lvl4pPr>
            <a:lvl5pPr marL="2286000" lvl="4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○"/>
              <a:defRPr/>
            </a:lvl5pPr>
            <a:lvl6pPr marL="2743200" lvl="5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■"/>
              <a:defRPr/>
            </a:lvl6pPr>
            <a:lvl7pPr marL="3200400" lvl="6" indent="-320039" algn="l" rtl="0">
              <a:spcBef>
                <a:spcPts val="1000"/>
              </a:spcBef>
              <a:spcAft>
                <a:spcPts val="0"/>
              </a:spcAft>
              <a:buSzPts val="1440"/>
              <a:buChar char="●"/>
              <a:defRPr/>
            </a:lvl7pPr>
            <a:lvl8pPr marL="3657600" lvl="7" indent="-320040" algn="l" rtl="0">
              <a:spcBef>
                <a:spcPts val="1000"/>
              </a:spcBef>
              <a:spcAft>
                <a:spcPts val="0"/>
              </a:spcAft>
              <a:buSzPts val="1440"/>
              <a:buChar char="○"/>
              <a:defRPr/>
            </a:lvl8pPr>
            <a:lvl9pPr marL="4114800" lvl="8" indent="-320040" algn="l" rtl="0">
              <a:spcBef>
                <a:spcPts val="1000"/>
              </a:spcBef>
              <a:spcAft>
                <a:spcPts val="0"/>
              </a:spcAft>
              <a:buSzPts val="144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g2b53a450464_2_55"/>
          <p:cNvSpPr txBox="1">
            <a:spLocks noGrp="1"/>
          </p:cNvSpPr>
          <p:nvPr>
            <p:ph type="dt" idx="10"/>
          </p:nvPr>
        </p:nvSpPr>
        <p:spPr>
          <a:xfrm rot="5400000">
            <a:off x="10155638" y="1790701"/>
            <a:ext cx="990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g2b53a450464_2_55"/>
          <p:cNvSpPr txBox="1">
            <a:spLocks noGrp="1"/>
          </p:cNvSpPr>
          <p:nvPr>
            <p:ph type="ftr" idx="11"/>
          </p:nvPr>
        </p:nvSpPr>
        <p:spPr>
          <a:xfrm rot="5400000">
            <a:off x="8951571" y="3225300"/>
            <a:ext cx="3859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g2b53a450464_2_55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2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2b53a450464_2_17"/>
          <p:cNvSpPr txBox="1">
            <a:spLocks noGrp="1"/>
          </p:cNvSpPr>
          <p:nvPr>
            <p:ph type="title"/>
          </p:nvPr>
        </p:nvSpPr>
        <p:spPr>
          <a:xfrm>
            <a:off x="895000" y="2855000"/>
            <a:ext cx="10469700" cy="1148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g2b53a450464_2_17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2b53a450464_2_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g2b53a450464_2_2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g2b53a450464_2_20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2b53a450464_2_2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g2b53a450464_2_2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7" name="Google Shape;27;g2b53a450464_2_24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" name="Google Shape;28;g2b53a450464_2_24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2b53a450464_2_2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g2b53a450464_2_29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2b53a450464_2_32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4" name="Google Shape;34;g2b53a450464_2_32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g2b53a450464_2_32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2b53a450464_2_36"/>
          <p:cNvSpPr txBox="1">
            <a:spLocks noGrp="1"/>
          </p:cNvSpPr>
          <p:nvPr>
            <p:ph type="title"/>
          </p:nvPr>
        </p:nvSpPr>
        <p:spPr>
          <a:xfrm>
            <a:off x="653667" y="701800"/>
            <a:ext cx="83028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g2b53a450464_2_36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2b53a450464_2_39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g2b53a450464_2_39"/>
          <p:cNvCxnSpPr/>
          <p:nvPr/>
        </p:nvCxnSpPr>
        <p:spPr>
          <a:xfrm>
            <a:off x="6706233" y="5994000"/>
            <a:ext cx="624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g2b53a450464_2_39"/>
          <p:cNvSpPr txBox="1">
            <a:spLocks noGrp="1"/>
          </p:cNvSpPr>
          <p:nvPr>
            <p:ph type="title"/>
          </p:nvPr>
        </p:nvSpPr>
        <p:spPr>
          <a:xfrm>
            <a:off x="354000" y="1441867"/>
            <a:ext cx="5393700" cy="2280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43" name="Google Shape;43;g2b53a450464_2_39"/>
          <p:cNvSpPr txBox="1">
            <a:spLocks noGrp="1"/>
          </p:cNvSpPr>
          <p:nvPr>
            <p:ph type="subTitle" idx="1"/>
          </p:nvPr>
        </p:nvSpPr>
        <p:spPr>
          <a:xfrm>
            <a:off x="354000" y="3793601"/>
            <a:ext cx="5393700" cy="179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g2b53a450464_2_3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>
                <a:solidFill>
                  <a:schemeClr val="lt1"/>
                </a:solidFill>
              </a:defRPr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g2b53a450464_2_39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2b53a450464_2_46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8" name="Google Shape;48;g2b53a450464_2_46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at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2b53a450464_2_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swald"/>
              <a:buNone/>
              <a:defRPr sz="4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swald"/>
              <a:buNone/>
              <a:defRPr sz="4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swald"/>
              <a:buNone/>
              <a:defRPr sz="4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swald"/>
              <a:buNone/>
              <a:defRPr sz="4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swald"/>
              <a:buNone/>
              <a:defRPr sz="4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swald"/>
              <a:buNone/>
              <a:defRPr sz="4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swald"/>
              <a:buNone/>
              <a:defRPr sz="4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swald"/>
              <a:buNone/>
              <a:defRPr sz="4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Oswald"/>
              <a:buNone/>
              <a:defRPr sz="4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g2b53a450464_2_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verage"/>
              <a:buChar char="●"/>
              <a:defRPr sz="24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Average"/>
              <a:buChar char="○"/>
              <a:defRPr sz="19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Average"/>
              <a:buChar char="■"/>
              <a:defRPr sz="19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Average"/>
              <a:buChar char="●"/>
              <a:defRPr sz="19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Average"/>
              <a:buChar char="○"/>
              <a:defRPr sz="19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Average"/>
              <a:buChar char="■"/>
              <a:defRPr sz="19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Average"/>
              <a:buChar char="●"/>
              <a:defRPr sz="19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Average"/>
              <a:buChar char="○"/>
              <a:defRPr sz="19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Average"/>
              <a:buChar char="■"/>
              <a:defRPr sz="19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Google Shape;8;g2b53a450464_2_5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>
              <a:buNone/>
              <a:defRPr sz="13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3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3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3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3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3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3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3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3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-EE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instagram.com/tv/CZ4t6tgF6hf/?utm_source=ig_web_copy_link&amp;igsh=MzRlODBiNWFlZA==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"/>
          <p:cNvSpPr txBox="1">
            <a:spLocks noGrp="1"/>
          </p:cNvSpPr>
          <p:nvPr>
            <p:ph type="subTitle" idx="1"/>
          </p:nvPr>
        </p:nvSpPr>
        <p:spPr>
          <a:xfrm>
            <a:off x="1620142" y="5256882"/>
            <a:ext cx="8825700" cy="8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7500"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ct val="80000"/>
              <a:buNone/>
            </a:pPr>
            <a:r>
              <a:rPr lang="et-EE" sz="2800" b="1">
                <a:solidFill>
                  <a:schemeClr val="lt1"/>
                </a:solidFill>
              </a:rPr>
              <a:t>AUGUSTI, LIU KÜLA, PÄRNUMAA</a:t>
            </a:r>
            <a:endParaRPr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SzPts val="760"/>
              <a:buNone/>
            </a:pPr>
            <a:r>
              <a:rPr lang="et-EE" sz="6800"/>
              <a:t>Augusti, Liu küla, Pärnumaa</a:t>
            </a:r>
            <a:endParaRPr sz="6800"/>
          </a:p>
        </p:txBody>
      </p:sp>
      <p:pic>
        <p:nvPicPr>
          <p:cNvPr id="66" name="Google Shape;6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7953" y="474773"/>
            <a:ext cx="7356089" cy="47048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6400" y="369000"/>
            <a:ext cx="7519200" cy="61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8"/>
          <p:cNvSpPr txBox="1"/>
          <p:nvPr/>
        </p:nvSpPr>
        <p:spPr>
          <a:xfrm>
            <a:off x="356839" y="814039"/>
            <a:ext cx="231945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25.09.2017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g2b53a450464_0_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6077" y="369000"/>
            <a:ext cx="6887552" cy="61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303875" y="367500"/>
            <a:ext cx="7519200" cy="612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396096" y="434434"/>
            <a:ext cx="4247440" cy="565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88927" y="2183548"/>
            <a:ext cx="5096107" cy="3908736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0"/>
          <p:cNvSpPr txBox="1"/>
          <p:nvPr/>
        </p:nvSpPr>
        <p:spPr>
          <a:xfrm>
            <a:off x="6188927" y="765716"/>
            <a:ext cx="396983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2018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75025" y="369000"/>
            <a:ext cx="7241950" cy="61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1"/>
          <p:cNvSpPr txBox="1"/>
          <p:nvPr/>
        </p:nvSpPr>
        <p:spPr>
          <a:xfrm>
            <a:off x="798150" y="503700"/>
            <a:ext cx="11406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2018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49975" y="186500"/>
            <a:ext cx="7457700" cy="648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2"/>
          <p:cNvSpPr txBox="1"/>
          <p:nvPr/>
        </p:nvSpPr>
        <p:spPr>
          <a:xfrm>
            <a:off x="751675" y="736175"/>
            <a:ext cx="11453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2018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3200" y="369000"/>
            <a:ext cx="7604900" cy="61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g2b53a44eaa0_0_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4512" y="369000"/>
            <a:ext cx="8422976" cy="61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4800" y="196724"/>
            <a:ext cx="7987075" cy="646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g2b53a450464_0_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7825" y="1245025"/>
            <a:ext cx="3048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g2b53a450464_0_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3725" y="617350"/>
            <a:ext cx="3048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2b53a450464_0_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19625" y="617350"/>
            <a:ext cx="3048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g2b53a450464_0_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84725" y="3125500"/>
            <a:ext cx="228600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g2b53a450464_0_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19625" y="3887500"/>
            <a:ext cx="3048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2b53a450464_0_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7825" y="3887500"/>
            <a:ext cx="3048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g2b53a450464_0_28"/>
          <p:cNvSpPr txBox="1"/>
          <p:nvPr/>
        </p:nvSpPr>
        <p:spPr>
          <a:xfrm>
            <a:off x="2193000" y="1619575"/>
            <a:ext cx="10011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8" name="Google Shape;178;g2b53a450464_0_28"/>
          <p:cNvSpPr txBox="1"/>
          <p:nvPr/>
        </p:nvSpPr>
        <p:spPr>
          <a:xfrm>
            <a:off x="844650" y="596675"/>
            <a:ext cx="11360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14.03.2023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"/>
          <p:cNvSpPr txBox="1">
            <a:spLocks noGrp="1"/>
          </p:cNvSpPr>
          <p:nvPr>
            <p:ph type="body" idx="1"/>
          </p:nvPr>
        </p:nvSpPr>
        <p:spPr>
          <a:xfrm>
            <a:off x="489400" y="613325"/>
            <a:ext cx="9560400" cy="56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t-EE"/>
              <a:t>Tõstamaa kihelkond (Pootsi, Seli,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t-EE"/>
              <a:t> 	Seliste vald)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t-EE"/>
              <a:t>Audru vald/osavald</a:t>
            </a:r>
            <a:endParaRPr/>
          </a:p>
          <a:p>
            <a:pPr marL="342900" lvl="0" indent="-332740" algn="l" rtl="0">
              <a:spcBef>
                <a:spcPts val="1000"/>
              </a:spcBef>
              <a:spcAft>
                <a:spcPts val="0"/>
              </a:spcAft>
              <a:buSzPts val="1440"/>
              <a:buChar char="●"/>
            </a:pPr>
            <a:r>
              <a:rPr lang="et-EE"/>
              <a:t>Pärnu linn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t-EE"/>
              <a:t>Esmane kasutuselevõtt 1929. a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t-EE"/>
              <a:t>80,3 m</a:t>
            </a:r>
            <a:r>
              <a:rPr lang="et-EE" baseline="30000"/>
              <a:t>2 </a:t>
            </a:r>
            <a:r>
              <a:rPr lang="et-EE"/>
              <a:t>       114,4 m</a:t>
            </a:r>
            <a:r>
              <a:rPr lang="et-EE" baseline="30000"/>
              <a:t>2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t-EE"/>
              <a:t>Rõhtpalk + karkass</a:t>
            </a:r>
            <a:endParaRPr/>
          </a:p>
          <a:p>
            <a:pPr marL="342900" lvl="0" indent="-332740" algn="l" rtl="0">
              <a:spcBef>
                <a:spcPts val="1000"/>
              </a:spcBef>
              <a:spcAft>
                <a:spcPts val="0"/>
              </a:spcAft>
              <a:buSzPts val="1440"/>
              <a:buChar char="●"/>
            </a:pPr>
            <a:r>
              <a:rPr lang="et-EE"/>
              <a:t>5 kõrvalhoonet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t-EE"/>
              <a:t>	</a:t>
            </a:r>
            <a:endParaRPr/>
          </a:p>
        </p:txBody>
      </p:sp>
      <p:pic>
        <p:nvPicPr>
          <p:cNvPr id="72" name="Google Shape;7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87703" y="1304693"/>
            <a:ext cx="6109935" cy="5050731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2"/>
          <p:cNvSpPr/>
          <p:nvPr/>
        </p:nvSpPr>
        <p:spPr>
          <a:xfrm rot="10800000" flipH="1">
            <a:off x="1937725" y="3778723"/>
            <a:ext cx="390300" cy="236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g2b53a44eaa0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7198" y="369000"/>
            <a:ext cx="8737603" cy="61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7725" y="429500"/>
            <a:ext cx="7503825" cy="599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g2b53a44eaa0_0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4108" y="369000"/>
            <a:ext cx="8737603" cy="61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g2b53a44eaa0_0_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1800" y="152400"/>
            <a:ext cx="8118876" cy="655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g2b53a44eaa0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0378" y="369000"/>
            <a:ext cx="8072750" cy="61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g2b53a44eaa0_0_0"/>
          <p:cNvSpPr txBox="1"/>
          <p:nvPr/>
        </p:nvSpPr>
        <p:spPr>
          <a:xfrm>
            <a:off x="258750" y="1349200"/>
            <a:ext cx="19221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2000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/>
              </a:rPr>
              <a:t>Vannituba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96300" y="369000"/>
            <a:ext cx="7951550" cy="61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5000" y="369000"/>
            <a:ext cx="8042000" cy="61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85562" y="369000"/>
            <a:ext cx="7820875" cy="61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g2b53a44eaa0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9147" y="369000"/>
            <a:ext cx="8737603" cy="61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g2b53a44eaa0_0_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7900" y="429986"/>
            <a:ext cx="8737603" cy="61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030475" y="390300"/>
            <a:ext cx="7777200" cy="61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3"/>
          <p:cNvSpPr txBox="1"/>
          <p:nvPr/>
        </p:nvSpPr>
        <p:spPr>
          <a:xfrm>
            <a:off x="356839" y="814039"/>
            <a:ext cx="231945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2017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g2b53a450464_2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6125" y="152400"/>
            <a:ext cx="4898517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682850" y="375750"/>
            <a:ext cx="8142000" cy="61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4150" y="371425"/>
            <a:ext cx="8153526" cy="61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b53a450464_0_7"/>
          <p:cNvSpPr txBox="1">
            <a:spLocks noGrp="1"/>
          </p:cNvSpPr>
          <p:nvPr>
            <p:ph type="body" idx="1"/>
          </p:nvPr>
        </p:nvSpPr>
        <p:spPr>
          <a:xfrm>
            <a:off x="1314208" y="666444"/>
            <a:ext cx="3182100" cy="65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85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t-EE"/>
              <a:t>Mädanev sein ja palju soga</a:t>
            </a:r>
            <a:endParaRPr/>
          </a:p>
        </p:txBody>
      </p:sp>
      <p:pic>
        <p:nvPicPr>
          <p:cNvPr id="95" name="Google Shape;95;g2b53a450464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4200" y="3525875"/>
            <a:ext cx="4495301" cy="2996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g2b53a450464_0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1375" y="335250"/>
            <a:ext cx="4125014" cy="6187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g2b53a450464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9200" y="1917075"/>
            <a:ext cx="4396600" cy="3726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g2b53a450464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7825" y="522075"/>
            <a:ext cx="4498802" cy="5998403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g2b53a450464_0_0"/>
          <p:cNvSpPr txBox="1"/>
          <p:nvPr/>
        </p:nvSpPr>
        <p:spPr>
          <a:xfrm>
            <a:off x="1449100" y="875650"/>
            <a:ext cx="10755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Sipelgate invasioon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g2b53a450464_0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5505" y="3511726"/>
            <a:ext cx="4055327" cy="3041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g2b53a450464_0_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5500" y="227375"/>
            <a:ext cx="4055327" cy="3041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g2b53a450464_0_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3198" y="266088"/>
            <a:ext cx="4744351" cy="6325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1700" y="238825"/>
            <a:ext cx="7703700" cy="61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7"/>
          <p:cNvSpPr txBox="1"/>
          <p:nvPr/>
        </p:nvSpPr>
        <p:spPr>
          <a:xfrm>
            <a:off x="426589" y="883789"/>
            <a:ext cx="2319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t-EE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2017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</Words>
  <Application>Microsoft Macintosh PowerPoint</Application>
  <PresentationFormat>Widescreen</PresentationFormat>
  <Paragraphs>23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Average</vt:lpstr>
      <vt:lpstr>Century Gothic</vt:lpstr>
      <vt:lpstr>Oswald</vt:lpstr>
      <vt:lpstr>Slate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Siret Ollino</dc:creator>
  <cp:lastModifiedBy>Siret Ollino</cp:lastModifiedBy>
  <cp:revision>1</cp:revision>
  <dcterms:created xsi:type="dcterms:W3CDTF">2024-01-23T09:30:52Z</dcterms:created>
  <dcterms:modified xsi:type="dcterms:W3CDTF">2024-02-03T10:27:23Z</dcterms:modified>
</cp:coreProperties>
</file>